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85" r:id="rId1"/>
  </p:sldMasterIdLst>
  <p:notesMasterIdLst>
    <p:notesMasterId r:id="rId19"/>
  </p:notesMasterIdLst>
  <p:sldIdLst>
    <p:sldId id="256" r:id="rId2"/>
    <p:sldId id="257" r:id="rId3"/>
    <p:sldId id="268" r:id="rId4"/>
    <p:sldId id="258" r:id="rId5"/>
    <p:sldId id="269" r:id="rId6"/>
    <p:sldId id="259" r:id="rId7"/>
    <p:sldId id="260" r:id="rId8"/>
    <p:sldId id="261" r:id="rId9"/>
    <p:sldId id="270" r:id="rId10"/>
    <p:sldId id="262" r:id="rId11"/>
    <p:sldId id="263" r:id="rId12"/>
    <p:sldId id="272" r:id="rId13"/>
    <p:sldId id="271" r:id="rId14"/>
    <p:sldId id="264" r:id="rId15"/>
    <p:sldId id="266" r:id="rId16"/>
    <p:sldId id="267" r:id="rId17"/>
    <p:sldId id="265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21"/>
  </p:normalViewPr>
  <p:slideViewPr>
    <p:cSldViewPr>
      <p:cViewPr varScale="1">
        <p:scale>
          <a:sx n="104" d="100"/>
          <a:sy n="104" d="100"/>
        </p:scale>
        <p:origin x="178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E9740A0C-DDAE-787E-DB54-E0044475A8F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A09B4D0-8D0E-10E9-BD45-EFC8F0BAB17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7815D734-96E8-596A-AF11-F58FAEC3EA50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1722C9F7-387A-8F80-0DD8-F28B1A73AA1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noProof="0"/>
              <a:t>Click to edit Master text styles</a:t>
            </a:r>
          </a:p>
          <a:p>
            <a:pPr lvl="1"/>
            <a:r>
              <a:rPr lang="es-ES" altLang="en-US" noProof="0"/>
              <a:t>Second level</a:t>
            </a:r>
          </a:p>
          <a:p>
            <a:pPr lvl="2"/>
            <a:r>
              <a:rPr lang="es-ES" altLang="en-US" noProof="0"/>
              <a:t>Third level</a:t>
            </a:r>
          </a:p>
          <a:p>
            <a:pPr lvl="3"/>
            <a:r>
              <a:rPr lang="es-ES" altLang="en-US" noProof="0"/>
              <a:t>Fourth level</a:t>
            </a:r>
          </a:p>
          <a:p>
            <a:pPr lvl="4"/>
            <a:r>
              <a:rPr lang="es-ES" altLang="en-US" noProof="0"/>
              <a:t>Fifth level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6AF7BF4B-554D-CA36-3910-87FD8BA4A7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4DBACAB3-B119-B151-99D1-D15B10A897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8E61AE0-DD8C-E842-A720-A43620F6341A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pPr>
              <a:defRPr/>
            </a:pPr>
            <a:r>
              <a:rPr lang="es-ES" altLang="en-US"/>
              <a:t>© Rafael Moreno Esteban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pPr>
              <a:defRPr/>
            </a:pPr>
            <a:fld id="{DFFB360C-D446-1C4A-8788-F7EE580E8B76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1580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altLang="en-US"/>
              <a:t>© Rafael Moreno Esteban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4A1A74-B04C-934C-8B89-07C445EB9105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231802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altLang="en-US"/>
              <a:t>© Rafael Moreno Esteban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1EB87C-8942-7F43-88AC-5995D047A132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2318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altLang="en-US"/>
              <a:t>© Rafael Moreno Esteban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62B167-479D-794C-AE18-9F632CA0AA1B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6111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altLang="en-US"/>
              <a:t>© Rafael Moreno Esteban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01220D-A631-FF49-A0FA-EB25C0509C39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2859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altLang="en-US"/>
              <a:t>© Rafael Moreno Esteban 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FC8290-3EE5-F744-A083-7298BDCC2359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4442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altLang="en-US"/>
              <a:t>© Rafael Moreno Esteban 2008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299637-C65C-CF43-887D-CBF27D5408C4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706585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altLang="en-US"/>
              <a:t>© Rafael Moreno Esteban 2008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C384DB-DADF-2443-A197-0904B419A76E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754256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altLang="en-US"/>
              <a:t>© Rafael Moreno Esteban 2008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0DE0EB-4F08-7545-ADB7-557F2B0CE03B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133976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altLang="en-US"/>
              <a:t>© Rafael Moreno Esteban 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5C8697-4AF0-D541-BEF2-182B7A7CAE6B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3323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pPr>
              <a:defRPr/>
            </a:pPr>
            <a:r>
              <a:rPr lang="es-ES" altLang="en-US"/>
              <a:t>© Rafael Moreno Esteban 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4239B-0236-CF47-912B-0D0EE97FBD55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4049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 altLang="en-US"/>
              <a:t>© Rafael Moreno Esteban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1CDA442B-F13E-144B-82FE-3C9F559D7326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194972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E533C8B2-AC99-4EB1-D490-09ED6609FEE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s-ES" altLang="en-US"/>
              <a:t>Articles: a/an/the</a:t>
            </a:r>
          </a:p>
        </p:txBody>
      </p:sp>
      <p:sp>
        <p:nvSpPr>
          <p:cNvPr id="14338" name="Subtitle 1">
            <a:extLst>
              <a:ext uri="{FF2B5EF4-FFF2-40B4-BE49-F238E27FC236}">
                <a16:creationId xmlns:a16="http://schemas.microsoft.com/office/drawing/2014/main" id="{41C7F3DD-6162-1133-9A0F-52D9776B077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Bahasa </a:t>
            </a:r>
            <a:r>
              <a:rPr lang="en-US" altLang="en-US" dirty="0" err="1"/>
              <a:t>inggris</a:t>
            </a:r>
            <a:r>
              <a:rPr lang="en-US" altLang="en-US" dirty="0"/>
              <a:t> </a:t>
            </a:r>
            <a:r>
              <a:rPr lang="en-US" altLang="en-US" dirty="0" err="1"/>
              <a:t>dasar</a:t>
            </a:r>
            <a:endParaRPr lang="en-US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>
            <a:extLst>
              <a:ext uri="{FF2B5EF4-FFF2-40B4-BE49-F238E27FC236}">
                <a16:creationId xmlns:a16="http://schemas.microsoft.com/office/drawing/2014/main" id="{263FEF7E-3688-3060-7218-2E734779F0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87450" y="333375"/>
            <a:ext cx="7772400" cy="809625"/>
          </a:xfrm>
        </p:spPr>
        <p:txBody>
          <a:bodyPr/>
          <a:lstStyle/>
          <a:p>
            <a:pPr eaLnBrk="1" hangingPunct="1"/>
            <a:r>
              <a:rPr lang="es-ES" altLang="en-US" sz="4000" b="1"/>
              <a:t>Definite Article: the</a:t>
            </a:r>
          </a:p>
        </p:txBody>
      </p:sp>
      <p:sp>
        <p:nvSpPr>
          <p:cNvPr id="20482" name="Rectangle 3">
            <a:extLst>
              <a:ext uri="{FF2B5EF4-FFF2-40B4-BE49-F238E27FC236}">
                <a16:creationId xmlns:a16="http://schemas.microsoft.com/office/drawing/2014/main" id="{728093DA-D037-185B-1800-E4878E57760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7584" y="1916832"/>
            <a:ext cx="7772400" cy="50403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altLang="en-US" sz="2400" dirty="0" err="1"/>
              <a:t>The</a:t>
            </a:r>
            <a:r>
              <a:rPr lang="es-ES" altLang="en-US" sz="2400" dirty="0"/>
              <a:t> </a:t>
            </a:r>
            <a:r>
              <a:rPr lang="es-ES" altLang="en-US" sz="2400" dirty="0" err="1"/>
              <a:t>definite</a:t>
            </a:r>
            <a:r>
              <a:rPr lang="es-ES" altLang="en-US" sz="2400" dirty="0"/>
              <a:t> </a:t>
            </a:r>
            <a:r>
              <a:rPr lang="es-ES" altLang="en-US" sz="2400" dirty="0" err="1"/>
              <a:t>article</a:t>
            </a:r>
            <a:r>
              <a:rPr lang="es-ES" altLang="en-US" sz="2400" dirty="0"/>
              <a:t> </a:t>
            </a:r>
            <a:r>
              <a:rPr lang="es-ES" altLang="en-US" sz="2400" dirty="0" err="1"/>
              <a:t>is</a:t>
            </a:r>
            <a:r>
              <a:rPr lang="es-ES" altLang="en-US" sz="2400" dirty="0"/>
              <a:t> </a:t>
            </a:r>
            <a:r>
              <a:rPr lang="es-ES" altLang="en-US" sz="2400" dirty="0" err="1"/>
              <a:t>used</a:t>
            </a:r>
            <a:r>
              <a:rPr lang="es-ES" altLang="en-US" sz="2400" dirty="0"/>
              <a:t> </a:t>
            </a:r>
            <a:r>
              <a:rPr lang="es-ES" altLang="en-US" sz="2400" dirty="0" err="1"/>
              <a:t>before</a:t>
            </a:r>
            <a:r>
              <a:rPr lang="es-ES" altLang="en-US" sz="2400" dirty="0"/>
              <a:t> singular and plural </a:t>
            </a:r>
            <a:r>
              <a:rPr lang="es-ES" altLang="en-US" sz="2400" dirty="0" err="1"/>
              <a:t>nouns</a:t>
            </a:r>
            <a:r>
              <a:rPr lang="es-ES" altLang="en-US" sz="2400" dirty="0"/>
              <a:t> </a:t>
            </a:r>
            <a:r>
              <a:rPr lang="es-ES" altLang="en-US" sz="2400" dirty="0" err="1"/>
              <a:t>when</a:t>
            </a:r>
            <a:r>
              <a:rPr lang="es-ES" altLang="en-US" sz="2400" dirty="0"/>
              <a:t> </a:t>
            </a:r>
            <a:r>
              <a:rPr lang="es-ES" altLang="en-US" sz="2400" dirty="0" err="1"/>
              <a:t>the</a:t>
            </a:r>
            <a:r>
              <a:rPr lang="es-ES" altLang="en-US" sz="2400" dirty="0"/>
              <a:t> </a:t>
            </a:r>
            <a:r>
              <a:rPr lang="es-ES" altLang="en-US" sz="2400" dirty="0" err="1"/>
              <a:t>noun</a:t>
            </a:r>
            <a:r>
              <a:rPr lang="es-ES" altLang="en-US" sz="2400" dirty="0"/>
              <a:t> </a:t>
            </a:r>
            <a:r>
              <a:rPr lang="es-ES" altLang="en-US" sz="2400" dirty="0" err="1"/>
              <a:t>is</a:t>
            </a:r>
            <a:r>
              <a:rPr lang="es-ES" altLang="en-US" sz="2400" dirty="0"/>
              <a:t> </a:t>
            </a:r>
            <a:r>
              <a:rPr lang="es-ES" altLang="en-US" sz="2400" dirty="0" err="1"/>
              <a:t>specific</a:t>
            </a:r>
            <a:r>
              <a:rPr lang="es-ES" altLang="en-US" sz="2400" dirty="0"/>
              <a:t> </a:t>
            </a:r>
            <a:r>
              <a:rPr lang="es-ES" altLang="en-US" sz="2400" dirty="0" err="1"/>
              <a:t>or</a:t>
            </a:r>
            <a:r>
              <a:rPr lang="es-ES" altLang="en-US" sz="2400" dirty="0"/>
              <a:t> particular. </a:t>
            </a:r>
            <a:r>
              <a:rPr lang="es-ES" altLang="en-US" sz="2400" b="1" dirty="0" err="1"/>
              <a:t>The</a:t>
            </a:r>
            <a:r>
              <a:rPr lang="es-ES" altLang="en-US" sz="2400" dirty="0"/>
              <a:t> </a:t>
            </a:r>
            <a:r>
              <a:rPr lang="es-ES" altLang="en-US" sz="2400" dirty="0" err="1"/>
              <a:t>signals</a:t>
            </a:r>
            <a:r>
              <a:rPr lang="es-ES" altLang="en-US" sz="2400" dirty="0"/>
              <a:t> </a:t>
            </a:r>
            <a:r>
              <a:rPr lang="es-ES" altLang="en-US" sz="2400" dirty="0" err="1"/>
              <a:t>that</a:t>
            </a:r>
            <a:r>
              <a:rPr lang="es-ES" altLang="en-US" sz="2400" dirty="0"/>
              <a:t> </a:t>
            </a:r>
            <a:r>
              <a:rPr lang="es-ES" altLang="en-US" sz="2400" dirty="0" err="1"/>
              <a:t>the</a:t>
            </a:r>
            <a:r>
              <a:rPr lang="es-ES" altLang="en-US" sz="2400" dirty="0"/>
              <a:t> </a:t>
            </a:r>
            <a:r>
              <a:rPr lang="es-ES" altLang="en-US" sz="2400" dirty="0" err="1"/>
              <a:t>noun</a:t>
            </a:r>
            <a:r>
              <a:rPr lang="es-ES" altLang="en-US" sz="2400" dirty="0"/>
              <a:t> </a:t>
            </a:r>
            <a:r>
              <a:rPr lang="es-ES" altLang="en-US" sz="2400" dirty="0" err="1"/>
              <a:t>is</a:t>
            </a:r>
            <a:r>
              <a:rPr lang="es-ES" altLang="en-US" sz="2400" dirty="0"/>
              <a:t> </a:t>
            </a:r>
            <a:r>
              <a:rPr lang="es-ES" altLang="en-US" sz="2400" dirty="0" err="1"/>
              <a:t>definite</a:t>
            </a:r>
            <a:r>
              <a:rPr lang="es-ES" altLang="en-US" sz="2400" dirty="0"/>
              <a:t>, </a:t>
            </a:r>
            <a:r>
              <a:rPr lang="es-ES" altLang="en-US" sz="2400" dirty="0" err="1"/>
              <a:t>that</a:t>
            </a:r>
            <a:r>
              <a:rPr lang="es-ES" altLang="en-US" sz="2400" dirty="0"/>
              <a:t> </a:t>
            </a:r>
            <a:r>
              <a:rPr lang="es-ES" altLang="en-US" sz="2400" dirty="0" err="1"/>
              <a:t>it</a:t>
            </a:r>
            <a:r>
              <a:rPr lang="es-ES" altLang="en-US" sz="2400" dirty="0"/>
              <a:t> </a:t>
            </a:r>
            <a:r>
              <a:rPr lang="es-ES" altLang="en-US" sz="2400" dirty="0" err="1"/>
              <a:t>refers</a:t>
            </a:r>
            <a:r>
              <a:rPr lang="es-ES" altLang="en-US" sz="2400" dirty="0"/>
              <a:t> </a:t>
            </a:r>
            <a:r>
              <a:rPr lang="es-ES" altLang="en-US" sz="2400" dirty="0" err="1"/>
              <a:t>to</a:t>
            </a:r>
            <a:r>
              <a:rPr lang="es-ES" altLang="en-US" sz="2400" dirty="0"/>
              <a:t> a particular </a:t>
            </a:r>
            <a:r>
              <a:rPr lang="es-ES" altLang="en-US" sz="2400" dirty="0" err="1"/>
              <a:t>member</a:t>
            </a:r>
            <a:r>
              <a:rPr lang="es-ES" altLang="en-US" sz="2400" dirty="0"/>
              <a:t> </a:t>
            </a:r>
            <a:r>
              <a:rPr lang="es-ES" altLang="en-US" sz="2400" dirty="0" err="1"/>
              <a:t>of</a:t>
            </a:r>
            <a:r>
              <a:rPr lang="es-ES" altLang="en-US" sz="2400" dirty="0"/>
              <a:t> a </a:t>
            </a:r>
            <a:r>
              <a:rPr lang="es-ES" altLang="en-US" sz="2400" dirty="0" err="1"/>
              <a:t>group</a:t>
            </a:r>
            <a:r>
              <a:rPr lang="es-ES" altLang="en-US" sz="2400" dirty="0"/>
              <a:t>. </a:t>
            </a:r>
            <a:r>
              <a:rPr lang="es-ES" altLang="en-US" sz="2400" dirty="0" err="1"/>
              <a:t>For</a:t>
            </a:r>
            <a:r>
              <a:rPr lang="es-ES" altLang="en-US" sz="2400" dirty="0"/>
              <a:t> </a:t>
            </a:r>
            <a:r>
              <a:rPr lang="es-ES" altLang="en-US" sz="2400" dirty="0" err="1"/>
              <a:t>example</a:t>
            </a:r>
            <a:r>
              <a:rPr lang="es-ES" altLang="en-US" sz="2400" dirty="0"/>
              <a:t>: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n-US" sz="2400" dirty="0"/>
              <a:t>"</a:t>
            </a:r>
            <a:r>
              <a:rPr lang="es-ES" altLang="en-US" sz="2400" b="1" dirty="0" err="1"/>
              <a:t>The</a:t>
            </a:r>
            <a:r>
              <a:rPr lang="es-ES" altLang="en-US" sz="2400" dirty="0"/>
              <a:t> </a:t>
            </a:r>
            <a:r>
              <a:rPr lang="es-ES" altLang="en-US" sz="2400" dirty="0" err="1"/>
              <a:t>dog</a:t>
            </a:r>
            <a:r>
              <a:rPr lang="es-ES" altLang="en-US" sz="2400" dirty="0"/>
              <a:t> </a:t>
            </a:r>
            <a:r>
              <a:rPr lang="es-ES" altLang="en-US" sz="2400" dirty="0" err="1"/>
              <a:t>that</a:t>
            </a:r>
            <a:r>
              <a:rPr lang="es-ES" altLang="en-US" sz="2400" dirty="0"/>
              <a:t> bit me </a:t>
            </a:r>
            <a:r>
              <a:rPr lang="es-ES" altLang="en-US" sz="2400" dirty="0" err="1"/>
              <a:t>ran</a:t>
            </a:r>
            <a:r>
              <a:rPr lang="es-ES" altLang="en-US" sz="2400" dirty="0"/>
              <a:t> </a:t>
            </a:r>
            <a:r>
              <a:rPr lang="es-ES" altLang="en-US" sz="2400" dirty="0" err="1"/>
              <a:t>away</a:t>
            </a:r>
            <a:r>
              <a:rPr lang="es-ES" altLang="en-US" sz="2400" dirty="0"/>
              <a:t>." Here, </a:t>
            </a:r>
            <a:r>
              <a:rPr lang="es-ES" altLang="en-US" sz="2400" dirty="0" err="1"/>
              <a:t>we're</a:t>
            </a:r>
            <a:r>
              <a:rPr lang="es-ES" altLang="en-US" sz="2400" dirty="0"/>
              <a:t> </a:t>
            </a:r>
            <a:r>
              <a:rPr lang="es-ES" altLang="en-US" sz="2400" dirty="0" err="1"/>
              <a:t>talking</a:t>
            </a:r>
            <a:r>
              <a:rPr lang="es-ES" altLang="en-US" sz="2400" dirty="0"/>
              <a:t> </a:t>
            </a:r>
            <a:r>
              <a:rPr lang="es-ES" altLang="en-US" sz="2400" dirty="0" err="1"/>
              <a:t>about</a:t>
            </a:r>
            <a:r>
              <a:rPr lang="es-ES" altLang="en-US" sz="2400" dirty="0"/>
              <a:t> a </a:t>
            </a:r>
            <a:r>
              <a:rPr lang="es-ES" altLang="en-US" sz="2400" i="1" dirty="0" err="1"/>
              <a:t>specific</a:t>
            </a:r>
            <a:r>
              <a:rPr lang="es-ES" altLang="en-US" sz="2400" dirty="0"/>
              <a:t> </a:t>
            </a:r>
            <a:r>
              <a:rPr lang="es-ES" altLang="en-US" sz="2400" dirty="0" err="1"/>
              <a:t>dog</a:t>
            </a:r>
            <a:r>
              <a:rPr lang="es-ES" altLang="en-US" sz="2400" dirty="0"/>
              <a:t>, </a:t>
            </a:r>
            <a:r>
              <a:rPr lang="es-ES" altLang="en-US" sz="2400" dirty="0" err="1"/>
              <a:t>the</a:t>
            </a:r>
            <a:r>
              <a:rPr lang="es-ES" altLang="en-US" sz="2400" dirty="0"/>
              <a:t> </a:t>
            </a:r>
            <a:r>
              <a:rPr lang="es-ES" altLang="en-US" sz="2400" dirty="0" err="1"/>
              <a:t>dog</a:t>
            </a:r>
            <a:r>
              <a:rPr lang="es-ES" altLang="en-US" sz="2400" dirty="0"/>
              <a:t> </a:t>
            </a:r>
            <a:r>
              <a:rPr lang="es-ES" altLang="en-US" sz="2400" dirty="0" err="1"/>
              <a:t>that</a:t>
            </a:r>
            <a:r>
              <a:rPr lang="es-ES" altLang="en-US" sz="2400" dirty="0"/>
              <a:t> bit me.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n-US" sz="2400" dirty="0"/>
              <a:t>"I </a:t>
            </a:r>
            <a:r>
              <a:rPr lang="es-ES" altLang="en-US" sz="2400" dirty="0" err="1"/>
              <a:t>was</a:t>
            </a:r>
            <a:r>
              <a:rPr lang="es-ES" altLang="en-US" sz="2400" dirty="0"/>
              <a:t> </a:t>
            </a:r>
            <a:r>
              <a:rPr lang="es-ES" altLang="en-US" sz="2400" dirty="0" err="1"/>
              <a:t>happy</a:t>
            </a:r>
            <a:r>
              <a:rPr lang="es-ES" altLang="en-US" sz="2400" dirty="0"/>
              <a:t> </a:t>
            </a:r>
            <a:r>
              <a:rPr lang="es-ES" altLang="en-US" sz="2400" dirty="0" err="1"/>
              <a:t>to</a:t>
            </a:r>
            <a:r>
              <a:rPr lang="es-ES" altLang="en-US" sz="2400" dirty="0"/>
              <a:t> </a:t>
            </a:r>
            <a:r>
              <a:rPr lang="es-ES" altLang="en-US" sz="2400" dirty="0" err="1"/>
              <a:t>see</a:t>
            </a:r>
            <a:r>
              <a:rPr lang="es-ES" altLang="en-US" sz="2400" dirty="0"/>
              <a:t> </a:t>
            </a:r>
            <a:r>
              <a:rPr lang="es-ES" altLang="en-US" sz="2400" b="1" dirty="0" err="1"/>
              <a:t>the</a:t>
            </a:r>
            <a:r>
              <a:rPr lang="es-ES" altLang="en-US" sz="2400" dirty="0"/>
              <a:t> </a:t>
            </a:r>
            <a:r>
              <a:rPr lang="es-ES" altLang="en-US" sz="2400" dirty="0" err="1"/>
              <a:t>policeman</a:t>
            </a:r>
            <a:r>
              <a:rPr lang="es-ES" altLang="en-US" sz="2400" dirty="0"/>
              <a:t> </a:t>
            </a:r>
            <a:r>
              <a:rPr lang="es-ES" altLang="en-US" sz="2400" dirty="0" err="1"/>
              <a:t>who</a:t>
            </a:r>
            <a:r>
              <a:rPr lang="es-ES" altLang="en-US" sz="2400" dirty="0"/>
              <a:t> </a:t>
            </a:r>
            <a:r>
              <a:rPr lang="es-ES" altLang="en-US" sz="2400" dirty="0" err="1"/>
              <a:t>saved</a:t>
            </a:r>
            <a:r>
              <a:rPr lang="es-ES" altLang="en-US" sz="2400" dirty="0"/>
              <a:t> </a:t>
            </a:r>
            <a:r>
              <a:rPr lang="es-ES" altLang="en-US" sz="2400" dirty="0" err="1"/>
              <a:t>my</a:t>
            </a:r>
            <a:r>
              <a:rPr lang="es-ES" altLang="en-US" sz="2400" dirty="0"/>
              <a:t> </a:t>
            </a:r>
            <a:r>
              <a:rPr lang="es-ES" altLang="en-US" sz="2400" dirty="0" err="1"/>
              <a:t>cat</a:t>
            </a:r>
            <a:r>
              <a:rPr lang="es-ES" altLang="en-US" sz="2400" dirty="0"/>
              <a:t>!" Here, </a:t>
            </a:r>
            <a:r>
              <a:rPr lang="es-ES" altLang="en-US" sz="2400" dirty="0" err="1"/>
              <a:t>we're</a:t>
            </a:r>
            <a:r>
              <a:rPr lang="es-ES" altLang="en-US" sz="2400" dirty="0"/>
              <a:t> </a:t>
            </a:r>
            <a:r>
              <a:rPr lang="es-ES" altLang="en-US" sz="2400" dirty="0" err="1"/>
              <a:t>talking</a:t>
            </a:r>
            <a:r>
              <a:rPr lang="es-ES" altLang="en-US" sz="2400" dirty="0"/>
              <a:t> </a:t>
            </a:r>
            <a:r>
              <a:rPr lang="es-ES" altLang="en-US" sz="2400" dirty="0" err="1"/>
              <a:t>about</a:t>
            </a:r>
            <a:r>
              <a:rPr lang="es-ES" altLang="en-US" sz="2400" dirty="0"/>
              <a:t> a </a:t>
            </a:r>
            <a:r>
              <a:rPr lang="es-ES" altLang="en-US" sz="2400" i="1" dirty="0"/>
              <a:t>particular</a:t>
            </a:r>
            <a:r>
              <a:rPr lang="es-ES" altLang="en-US" sz="2400" dirty="0"/>
              <a:t> </a:t>
            </a:r>
            <a:r>
              <a:rPr lang="es-ES" altLang="en-US" sz="2400" dirty="0" err="1"/>
              <a:t>policeman</a:t>
            </a:r>
            <a:r>
              <a:rPr lang="es-ES" altLang="en-US" sz="2400" dirty="0"/>
              <a:t>. </a:t>
            </a:r>
            <a:r>
              <a:rPr lang="es-ES" altLang="en-US" sz="2400" dirty="0" err="1"/>
              <a:t>Even</a:t>
            </a:r>
            <a:r>
              <a:rPr lang="es-ES" altLang="en-US" sz="2400" dirty="0"/>
              <a:t> </a:t>
            </a:r>
            <a:r>
              <a:rPr lang="es-ES" altLang="en-US" sz="2400" dirty="0" err="1"/>
              <a:t>if</a:t>
            </a:r>
            <a:r>
              <a:rPr lang="es-ES" altLang="en-US" sz="2400" dirty="0"/>
              <a:t> </a:t>
            </a:r>
            <a:r>
              <a:rPr lang="es-ES" altLang="en-US" sz="2400" dirty="0" err="1"/>
              <a:t>we</a:t>
            </a:r>
            <a:r>
              <a:rPr lang="es-ES" altLang="en-US" sz="2400" dirty="0"/>
              <a:t> </a:t>
            </a:r>
            <a:r>
              <a:rPr lang="es-ES" altLang="en-US" sz="2400" dirty="0" err="1"/>
              <a:t>don't</a:t>
            </a:r>
            <a:r>
              <a:rPr lang="es-ES" altLang="en-US" sz="2400" dirty="0"/>
              <a:t> </a:t>
            </a:r>
            <a:r>
              <a:rPr lang="es-ES" altLang="en-US" sz="2400" dirty="0" err="1"/>
              <a:t>know</a:t>
            </a:r>
            <a:r>
              <a:rPr lang="es-ES" altLang="en-US" sz="2400" dirty="0"/>
              <a:t> </a:t>
            </a:r>
            <a:r>
              <a:rPr lang="es-ES" altLang="en-US" sz="2400" dirty="0" err="1"/>
              <a:t>the</a:t>
            </a:r>
            <a:r>
              <a:rPr lang="es-ES" altLang="en-US" sz="2400" dirty="0"/>
              <a:t> </a:t>
            </a:r>
            <a:r>
              <a:rPr lang="es-ES" altLang="en-US" sz="2400" dirty="0" err="1"/>
              <a:t>policeman's</a:t>
            </a:r>
            <a:r>
              <a:rPr lang="es-ES" altLang="en-US" sz="2400" dirty="0"/>
              <a:t> </a:t>
            </a:r>
            <a:r>
              <a:rPr lang="es-ES" altLang="en-US" sz="2400" dirty="0" err="1"/>
              <a:t>name</a:t>
            </a:r>
            <a:r>
              <a:rPr lang="es-ES" altLang="en-US" sz="2400" dirty="0"/>
              <a:t>, </a:t>
            </a:r>
            <a:r>
              <a:rPr lang="es-ES" altLang="en-US" sz="2400" dirty="0" err="1"/>
              <a:t>it's</a:t>
            </a:r>
            <a:r>
              <a:rPr lang="es-ES" altLang="en-US" sz="2400" dirty="0"/>
              <a:t> </a:t>
            </a:r>
            <a:r>
              <a:rPr lang="es-ES" altLang="en-US" sz="2400" dirty="0" err="1"/>
              <a:t>still</a:t>
            </a:r>
            <a:r>
              <a:rPr lang="es-ES" altLang="en-US" sz="2400" dirty="0"/>
              <a:t> a particular </a:t>
            </a:r>
            <a:r>
              <a:rPr lang="es-ES" altLang="en-US" sz="2400" dirty="0" err="1"/>
              <a:t>policeman</a:t>
            </a:r>
            <a:r>
              <a:rPr lang="es-ES" altLang="en-US" sz="2400" dirty="0"/>
              <a:t> </a:t>
            </a:r>
            <a:r>
              <a:rPr lang="es-ES" altLang="en-US" sz="2400" dirty="0" err="1"/>
              <a:t>because</a:t>
            </a:r>
            <a:r>
              <a:rPr lang="es-ES" altLang="en-US" sz="2400" dirty="0"/>
              <a:t> </a:t>
            </a:r>
            <a:r>
              <a:rPr lang="es-ES" altLang="en-US" sz="2400" dirty="0" err="1"/>
              <a:t>it</a:t>
            </a:r>
            <a:r>
              <a:rPr lang="es-ES" altLang="en-US" sz="2400" dirty="0"/>
              <a:t> </a:t>
            </a:r>
            <a:r>
              <a:rPr lang="es-ES" altLang="en-US" sz="2400" dirty="0" err="1"/>
              <a:t>is</a:t>
            </a:r>
            <a:r>
              <a:rPr lang="es-ES" altLang="en-US" sz="2400" dirty="0"/>
              <a:t> </a:t>
            </a:r>
            <a:r>
              <a:rPr lang="es-ES" altLang="en-US" sz="2400" dirty="0" err="1"/>
              <a:t>the</a:t>
            </a:r>
            <a:r>
              <a:rPr lang="es-ES" altLang="en-US" sz="2400" dirty="0"/>
              <a:t> </a:t>
            </a:r>
            <a:r>
              <a:rPr lang="es-ES" altLang="en-US" sz="2400" dirty="0" err="1"/>
              <a:t>one</a:t>
            </a:r>
            <a:r>
              <a:rPr lang="es-ES" altLang="en-US" sz="2400" dirty="0"/>
              <a:t> </a:t>
            </a:r>
            <a:r>
              <a:rPr lang="es-ES" altLang="en-US" sz="2400" dirty="0" err="1"/>
              <a:t>who</a:t>
            </a:r>
            <a:r>
              <a:rPr lang="es-ES" altLang="en-US" sz="2400" dirty="0"/>
              <a:t> </a:t>
            </a:r>
            <a:r>
              <a:rPr lang="es-ES" altLang="en-US" sz="2400" dirty="0" err="1"/>
              <a:t>saved</a:t>
            </a:r>
            <a:r>
              <a:rPr lang="es-ES" altLang="en-US" sz="2400" dirty="0"/>
              <a:t> </a:t>
            </a:r>
            <a:r>
              <a:rPr lang="es-ES" altLang="en-US" sz="2400" dirty="0" err="1"/>
              <a:t>the</a:t>
            </a:r>
            <a:r>
              <a:rPr lang="es-ES" altLang="en-US" sz="2400" dirty="0"/>
              <a:t> cat.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n-US" sz="2400" dirty="0"/>
              <a:t>"I </a:t>
            </a:r>
            <a:r>
              <a:rPr lang="es-ES" altLang="en-US" sz="2400" dirty="0" err="1"/>
              <a:t>saw</a:t>
            </a:r>
            <a:r>
              <a:rPr lang="es-ES" altLang="en-US" sz="2400" dirty="0"/>
              <a:t> </a:t>
            </a:r>
            <a:r>
              <a:rPr lang="es-ES" altLang="en-US" sz="2400" b="1" dirty="0" err="1"/>
              <a:t>the</a:t>
            </a:r>
            <a:r>
              <a:rPr lang="es-ES" altLang="en-US" sz="2400" dirty="0"/>
              <a:t> </a:t>
            </a:r>
            <a:r>
              <a:rPr lang="es-ES" altLang="en-US" sz="2400" dirty="0" err="1"/>
              <a:t>elephant</a:t>
            </a:r>
            <a:r>
              <a:rPr lang="es-ES" altLang="en-US" sz="2400" dirty="0"/>
              <a:t> at </a:t>
            </a:r>
            <a:r>
              <a:rPr lang="es-ES" altLang="en-US" sz="2400" dirty="0" err="1"/>
              <a:t>the</a:t>
            </a:r>
            <a:r>
              <a:rPr lang="es-ES" altLang="en-US" sz="2400" dirty="0"/>
              <a:t> zoo." Here, </a:t>
            </a:r>
            <a:r>
              <a:rPr lang="es-ES" altLang="en-US" sz="2400" dirty="0" err="1"/>
              <a:t>we're</a:t>
            </a:r>
            <a:r>
              <a:rPr lang="es-ES" altLang="en-US" sz="2400" dirty="0"/>
              <a:t> </a:t>
            </a:r>
            <a:r>
              <a:rPr lang="es-ES" altLang="en-US" sz="2400" dirty="0" err="1"/>
              <a:t>talking</a:t>
            </a:r>
            <a:r>
              <a:rPr lang="es-ES" altLang="en-US" sz="2400" dirty="0"/>
              <a:t> </a:t>
            </a:r>
            <a:r>
              <a:rPr lang="es-ES" altLang="en-US" sz="2400" dirty="0" err="1"/>
              <a:t>about</a:t>
            </a:r>
            <a:r>
              <a:rPr lang="es-ES" altLang="en-US" sz="2400" dirty="0"/>
              <a:t> a </a:t>
            </a:r>
            <a:r>
              <a:rPr lang="es-ES" altLang="en-US" sz="2400" i="1" dirty="0" err="1"/>
              <a:t>specific</a:t>
            </a:r>
            <a:r>
              <a:rPr lang="es-ES" altLang="en-US" sz="2400" dirty="0"/>
              <a:t> </a:t>
            </a:r>
            <a:r>
              <a:rPr lang="es-ES" altLang="en-US" sz="2400" dirty="0" err="1"/>
              <a:t>noun</a:t>
            </a:r>
            <a:r>
              <a:rPr lang="es-ES" altLang="en-US" sz="2400" dirty="0"/>
              <a:t>. </a:t>
            </a:r>
            <a:r>
              <a:rPr lang="es-ES" altLang="en-US" sz="2400" dirty="0" err="1"/>
              <a:t>Probably</a:t>
            </a:r>
            <a:r>
              <a:rPr lang="es-ES" altLang="en-US" sz="2400" dirty="0"/>
              <a:t> </a:t>
            </a:r>
            <a:r>
              <a:rPr lang="es-ES" altLang="en-US" sz="2400" dirty="0" err="1"/>
              <a:t>there</a:t>
            </a:r>
            <a:r>
              <a:rPr lang="es-ES" altLang="en-US" sz="2400" dirty="0"/>
              <a:t> </a:t>
            </a:r>
            <a:r>
              <a:rPr lang="es-ES" altLang="en-US" sz="2400" dirty="0" err="1"/>
              <a:t>is</a:t>
            </a:r>
            <a:r>
              <a:rPr lang="es-ES" altLang="en-US" sz="2400" dirty="0"/>
              <a:t> </a:t>
            </a:r>
            <a:r>
              <a:rPr lang="es-ES" altLang="en-US" sz="2400" dirty="0" err="1"/>
              <a:t>only</a:t>
            </a:r>
            <a:r>
              <a:rPr lang="es-ES" altLang="en-US" sz="2400" dirty="0"/>
              <a:t> </a:t>
            </a:r>
            <a:r>
              <a:rPr lang="es-ES" altLang="en-US" sz="2400" dirty="0" err="1"/>
              <a:t>one</a:t>
            </a:r>
            <a:r>
              <a:rPr lang="es-ES" altLang="en-US" sz="2400" dirty="0"/>
              <a:t> </a:t>
            </a:r>
            <a:r>
              <a:rPr lang="es-ES" altLang="en-US" sz="2400" dirty="0" err="1"/>
              <a:t>elephant</a:t>
            </a:r>
            <a:r>
              <a:rPr lang="es-ES" altLang="en-US" sz="2400" dirty="0"/>
              <a:t> at </a:t>
            </a:r>
            <a:r>
              <a:rPr lang="es-ES" altLang="en-US" sz="2400" dirty="0" err="1"/>
              <a:t>the</a:t>
            </a:r>
            <a:r>
              <a:rPr lang="es-ES" altLang="en-US" sz="2400" dirty="0"/>
              <a:t> zoo.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7A89B7D5-C39E-ADA1-B9B5-893336504F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73163" y="457200"/>
            <a:ext cx="7772400" cy="8112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s-ES" altLang="en-US" sz="3200" b="1"/>
              <a:t>Countable and Noncountable Nouns</a:t>
            </a:r>
          </a:p>
        </p:txBody>
      </p:sp>
      <p:sp>
        <p:nvSpPr>
          <p:cNvPr id="11266" name="Rectangle 3">
            <a:extLst>
              <a:ext uri="{FF2B5EF4-FFF2-40B4-BE49-F238E27FC236}">
                <a16:creationId xmlns:a16="http://schemas.microsoft.com/office/drawing/2014/main" id="{EE149B80-3762-B64E-473F-C28FC5FB517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7584" y="1916832"/>
            <a:ext cx="7772400" cy="51133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s-ES" altLang="en-US" sz="2800" b="1" dirty="0" err="1"/>
              <a:t>The</a:t>
            </a:r>
            <a:r>
              <a:rPr lang="es-ES" altLang="en-US" sz="2800" dirty="0"/>
              <a:t> can be </a:t>
            </a:r>
            <a:r>
              <a:rPr lang="es-ES" altLang="en-US" sz="2800" dirty="0" err="1"/>
              <a:t>used</a:t>
            </a:r>
            <a:r>
              <a:rPr lang="es-ES" altLang="en-US" sz="2800" dirty="0"/>
              <a:t> </a:t>
            </a:r>
            <a:r>
              <a:rPr lang="es-ES" altLang="en-US" sz="2800" dirty="0" err="1"/>
              <a:t>with</a:t>
            </a:r>
            <a:r>
              <a:rPr lang="es-ES" altLang="en-US" sz="2800" dirty="0"/>
              <a:t> </a:t>
            </a:r>
            <a:r>
              <a:rPr lang="es-ES" altLang="en-US" sz="2800" dirty="0" err="1"/>
              <a:t>noncount</a:t>
            </a:r>
            <a:r>
              <a:rPr lang="es-ES" altLang="en-US" sz="2800" dirty="0"/>
              <a:t> </a:t>
            </a:r>
            <a:r>
              <a:rPr lang="es-ES" altLang="en-US" sz="2800" dirty="0" err="1"/>
              <a:t>nouns</a:t>
            </a:r>
            <a:r>
              <a:rPr lang="es-ES" altLang="en-US" sz="2800" dirty="0"/>
              <a:t>, </a:t>
            </a:r>
            <a:r>
              <a:rPr lang="es-ES" altLang="en-US" sz="2800" dirty="0" err="1"/>
              <a:t>or</a:t>
            </a:r>
            <a:r>
              <a:rPr lang="es-ES" altLang="en-US" sz="2800" dirty="0"/>
              <a:t> </a:t>
            </a:r>
            <a:r>
              <a:rPr lang="es-ES" altLang="en-US" sz="2800" dirty="0" err="1"/>
              <a:t>the</a:t>
            </a:r>
            <a:r>
              <a:rPr lang="es-ES" altLang="en-US" sz="2800" dirty="0"/>
              <a:t> </a:t>
            </a:r>
            <a:r>
              <a:rPr lang="es-ES" altLang="en-US" sz="2800" dirty="0" err="1"/>
              <a:t>article</a:t>
            </a:r>
            <a:r>
              <a:rPr lang="es-ES" altLang="en-US" sz="2800" dirty="0"/>
              <a:t> can be </a:t>
            </a:r>
            <a:r>
              <a:rPr lang="es-ES" altLang="en-US" sz="2800" dirty="0" err="1"/>
              <a:t>omitted</a:t>
            </a:r>
            <a:r>
              <a:rPr lang="es-ES" altLang="en-US" sz="2800" dirty="0"/>
              <a:t> </a:t>
            </a:r>
            <a:r>
              <a:rPr lang="es-ES" altLang="en-US" sz="2800" dirty="0" err="1"/>
              <a:t>entirely</a:t>
            </a:r>
            <a:r>
              <a:rPr lang="es-ES" altLang="en-US" sz="2800" dirty="0"/>
              <a:t>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s-ES" altLang="en-US" sz="2400" dirty="0"/>
              <a:t>"</a:t>
            </a:r>
            <a:r>
              <a:rPr lang="es-ES" altLang="en-US" sz="2400" dirty="0">
                <a:highlight>
                  <a:srgbClr val="FFFF00"/>
                </a:highlight>
              </a:rPr>
              <a:t>I </a:t>
            </a:r>
            <a:r>
              <a:rPr lang="es-ES" altLang="en-US" sz="2400" dirty="0" err="1">
                <a:highlight>
                  <a:srgbClr val="FFFF00"/>
                </a:highlight>
              </a:rPr>
              <a:t>love</a:t>
            </a:r>
            <a:r>
              <a:rPr lang="es-ES" altLang="en-US" sz="2400" dirty="0">
                <a:highlight>
                  <a:srgbClr val="FFFF00"/>
                </a:highlight>
              </a:rPr>
              <a:t> </a:t>
            </a:r>
            <a:r>
              <a:rPr lang="es-ES" altLang="en-US" sz="2400" dirty="0" err="1">
                <a:highlight>
                  <a:srgbClr val="FFFF00"/>
                </a:highlight>
              </a:rPr>
              <a:t>to</a:t>
            </a:r>
            <a:r>
              <a:rPr lang="es-ES" altLang="en-US" sz="2400" dirty="0">
                <a:highlight>
                  <a:srgbClr val="FFFF00"/>
                </a:highlight>
              </a:rPr>
              <a:t> </a:t>
            </a:r>
            <a:r>
              <a:rPr lang="es-ES" altLang="en-US" sz="2400" dirty="0" err="1">
                <a:highlight>
                  <a:srgbClr val="FFFF00"/>
                </a:highlight>
              </a:rPr>
              <a:t>sail</a:t>
            </a:r>
            <a:r>
              <a:rPr lang="es-ES" altLang="en-US" sz="2400" dirty="0">
                <a:highlight>
                  <a:srgbClr val="FFFF00"/>
                </a:highlight>
              </a:rPr>
              <a:t> </a:t>
            </a:r>
            <a:r>
              <a:rPr lang="es-ES" altLang="en-US" sz="2400" dirty="0" err="1">
                <a:highlight>
                  <a:srgbClr val="FFFF00"/>
                </a:highlight>
              </a:rPr>
              <a:t>over</a:t>
            </a:r>
            <a:r>
              <a:rPr lang="es-ES" altLang="en-US" sz="2400" dirty="0">
                <a:highlight>
                  <a:srgbClr val="FFFF00"/>
                </a:highlight>
              </a:rPr>
              <a:t> </a:t>
            </a:r>
            <a:r>
              <a:rPr lang="es-ES" altLang="en-US" sz="2400" b="1" dirty="0" err="1">
                <a:highlight>
                  <a:srgbClr val="FFFF00"/>
                </a:highlight>
              </a:rPr>
              <a:t>the</a:t>
            </a:r>
            <a:r>
              <a:rPr lang="es-ES" altLang="en-US" sz="2400" dirty="0">
                <a:highlight>
                  <a:srgbClr val="FFFF00"/>
                </a:highlight>
              </a:rPr>
              <a:t> </a:t>
            </a:r>
            <a:r>
              <a:rPr lang="es-ES" altLang="en-US" sz="2400" dirty="0" err="1">
                <a:highlight>
                  <a:srgbClr val="FFFF00"/>
                </a:highlight>
              </a:rPr>
              <a:t>water</a:t>
            </a:r>
            <a:r>
              <a:rPr lang="es-ES" altLang="en-US" sz="2400" dirty="0"/>
              <a:t>" (</a:t>
            </a:r>
            <a:r>
              <a:rPr lang="es-ES" altLang="en-US" sz="2400" dirty="0" err="1"/>
              <a:t>some</a:t>
            </a:r>
            <a:r>
              <a:rPr lang="es-ES" altLang="en-US" sz="2400" dirty="0"/>
              <a:t> </a:t>
            </a:r>
            <a:r>
              <a:rPr lang="es-ES" altLang="en-US" sz="2400" dirty="0" err="1"/>
              <a:t>specific</a:t>
            </a:r>
            <a:r>
              <a:rPr lang="es-ES" altLang="en-US" sz="2400" dirty="0"/>
              <a:t> </a:t>
            </a:r>
            <a:r>
              <a:rPr lang="es-ES" altLang="en-US" sz="2400" dirty="0" err="1"/>
              <a:t>body</a:t>
            </a:r>
            <a:r>
              <a:rPr lang="es-ES" altLang="en-US" sz="2400" dirty="0"/>
              <a:t> </a:t>
            </a:r>
            <a:r>
              <a:rPr lang="es-ES" altLang="en-US" sz="2400" dirty="0" err="1"/>
              <a:t>of</a:t>
            </a:r>
            <a:r>
              <a:rPr lang="es-ES" altLang="en-US" sz="2400" dirty="0"/>
              <a:t> </a:t>
            </a:r>
            <a:r>
              <a:rPr lang="es-ES" altLang="en-US" sz="2400" dirty="0" err="1"/>
              <a:t>water</a:t>
            </a:r>
            <a:r>
              <a:rPr lang="es-ES" altLang="en-US" sz="2400" dirty="0"/>
              <a:t>) </a:t>
            </a:r>
            <a:r>
              <a:rPr lang="es-ES" altLang="en-US" sz="2400" dirty="0" err="1"/>
              <a:t>or</a:t>
            </a:r>
            <a:r>
              <a:rPr lang="es-ES" altLang="en-US" sz="2400" dirty="0"/>
              <a:t> "I </a:t>
            </a:r>
            <a:r>
              <a:rPr lang="es-ES" altLang="en-US" sz="2400" dirty="0" err="1"/>
              <a:t>love</a:t>
            </a:r>
            <a:r>
              <a:rPr lang="es-ES" altLang="en-US" sz="2400" dirty="0"/>
              <a:t> </a:t>
            </a:r>
            <a:r>
              <a:rPr lang="es-ES" altLang="en-US" sz="2400" dirty="0" err="1"/>
              <a:t>to</a:t>
            </a:r>
            <a:r>
              <a:rPr lang="es-ES" altLang="en-US" sz="2400" dirty="0"/>
              <a:t> </a:t>
            </a:r>
            <a:r>
              <a:rPr lang="es-ES" altLang="en-US" sz="2400" dirty="0" err="1"/>
              <a:t>sail</a:t>
            </a:r>
            <a:r>
              <a:rPr lang="es-ES" altLang="en-US" sz="2400" dirty="0"/>
              <a:t> </a:t>
            </a:r>
            <a:r>
              <a:rPr lang="es-ES" altLang="en-US" sz="2400" dirty="0" err="1"/>
              <a:t>over</a:t>
            </a:r>
            <a:r>
              <a:rPr lang="es-ES" altLang="en-US" sz="2400" dirty="0"/>
              <a:t> </a:t>
            </a:r>
            <a:r>
              <a:rPr lang="es-ES" altLang="en-US" sz="2400" dirty="0" err="1"/>
              <a:t>water</a:t>
            </a:r>
            <a:r>
              <a:rPr lang="es-ES" altLang="en-US" sz="2400" dirty="0"/>
              <a:t>" (</a:t>
            </a:r>
            <a:r>
              <a:rPr lang="es-ES" altLang="en-US" sz="2400" dirty="0" err="1"/>
              <a:t>any</a:t>
            </a:r>
            <a:r>
              <a:rPr lang="es-ES" altLang="en-US" sz="2400" dirty="0"/>
              <a:t> </a:t>
            </a:r>
            <a:r>
              <a:rPr lang="es-ES" altLang="en-US" sz="2400" dirty="0" err="1"/>
              <a:t>water</a:t>
            </a:r>
            <a:r>
              <a:rPr lang="es-ES" altLang="en-US" sz="2400" dirty="0"/>
              <a:t>).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s-ES" altLang="en-US" sz="2400" dirty="0"/>
              <a:t>"He </a:t>
            </a:r>
            <a:r>
              <a:rPr lang="es-ES" altLang="en-US" sz="2400" dirty="0" err="1"/>
              <a:t>spilled</a:t>
            </a:r>
            <a:r>
              <a:rPr lang="es-ES" altLang="en-US" sz="2400" dirty="0"/>
              <a:t> </a:t>
            </a:r>
            <a:r>
              <a:rPr lang="es-ES" altLang="en-US" sz="2400" b="1" dirty="0" err="1"/>
              <a:t>the</a:t>
            </a:r>
            <a:r>
              <a:rPr lang="es-ES" altLang="en-US" sz="2400" dirty="0"/>
              <a:t> </a:t>
            </a:r>
            <a:r>
              <a:rPr lang="es-ES" altLang="en-US" sz="2400" dirty="0" err="1"/>
              <a:t>milk</a:t>
            </a:r>
            <a:r>
              <a:rPr lang="es-ES" altLang="en-US" sz="2400" dirty="0"/>
              <a:t> </a:t>
            </a:r>
            <a:r>
              <a:rPr lang="es-ES" altLang="en-US" sz="2400" dirty="0" err="1"/>
              <a:t>all</a:t>
            </a:r>
            <a:r>
              <a:rPr lang="es-ES" altLang="en-US" sz="2400" dirty="0"/>
              <a:t> </a:t>
            </a:r>
            <a:r>
              <a:rPr lang="es-ES" altLang="en-US" sz="2400" dirty="0" err="1"/>
              <a:t>over</a:t>
            </a:r>
            <a:r>
              <a:rPr lang="es-ES" altLang="en-US" sz="2400" dirty="0"/>
              <a:t> </a:t>
            </a:r>
            <a:r>
              <a:rPr lang="es-ES" altLang="en-US" sz="2400" dirty="0" err="1"/>
              <a:t>the</a:t>
            </a:r>
            <a:r>
              <a:rPr lang="es-ES" altLang="en-US" sz="2400" dirty="0"/>
              <a:t> </a:t>
            </a:r>
            <a:r>
              <a:rPr lang="es-ES" altLang="en-US" sz="2400" dirty="0" err="1"/>
              <a:t>floor</a:t>
            </a:r>
            <a:r>
              <a:rPr lang="es-ES" altLang="en-US" sz="2400" dirty="0"/>
              <a:t>" (</a:t>
            </a:r>
            <a:r>
              <a:rPr lang="es-ES" altLang="en-US" sz="2400" dirty="0" err="1"/>
              <a:t>some</a:t>
            </a:r>
            <a:r>
              <a:rPr lang="es-ES" altLang="en-US" sz="2400" dirty="0"/>
              <a:t> </a:t>
            </a:r>
            <a:r>
              <a:rPr lang="es-ES" altLang="en-US" sz="2400" dirty="0" err="1"/>
              <a:t>specific</a:t>
            </a:r>
            <a:r>
              <a:rPr lang="es-ES" altLang="en-US" sz="2400" dirty="0"/>
              <a:t> </a:t>
            </a:r>
            <a:r>
              <a:rPr lang="es-ES" altLang="en-US" sz="2400" dirty="0" err="1"/>
              <a:t>milk</a:t>
            </a:r>
            <a:r>
              <a:rPr lang="es-ES" altLang="en-US" sz="2400" dirty="0"/>
              <a:t>, </a:t>
            </a:r>
            <a:r>
              <a:rPr lang="es-ES" altLang="en-US" sz="2400" dirty="0" err="1"/>
              <a:t>perhaps</a:t>
            </a:r>
            <a:r>
              <a:rPr lang="es-ES" altLang="en-US" sz="2400" dirty="0"/>
              <a:t> </a:t>
            </a:r>
            <a:r>
              <a:rPr lang="es-ES" altLang="en-US" sz="2400" dirty="0" err="1"/>
              <a:t>the</a:t>
            </a:r>
            <a:r>
              <a:rPr lang="es-ES" altLang="en-US" sz="2400" dirty="0"/>
              <a:t> </a:t>
            </a:r>
            <a:r>
              <a:rPr lang="es-ES" altLang="en-US" sz="2400" dirty="0" err="1"/>
              <a:t>milk</a:t>
            </a:r>
            <a:r>
              <a:rPr lang="es-ES" altLang="en-US" sz="2400" dirty="0"/>
              <a:t> </a:t>
            </a:r>
            <a:r>
              <a:rPr lang="es-ES" altLang="en-US" sz="2400" dirty="0" err="1"/>
              <a:t>you</a:t>
            </a:r>
            <a:r>
              <a:rPr lang="es-ES" altLang="en-US" sz="2400" dirty="0"/>
              <a:t> </a:t>
            </a:r>
            <a:r>
              <a:rPr lang="es-ES" altLang="en-US" sz="2400" dirty="0" err="1"/>
              <a:t>bought</a:t>
            </a:r>
            <a:r>
              <a:rPr lang="es-ES" altLang="en-US" sz="2400" dirty="0"/>
              <a:t> </a:t>
            </a:r>
            <a:r>
              <a:rPr lang="es-ES" altLang="en-US" sz="2400" dirty="0" err="1"/>
              <a:t>earlier</a:t>
            </a:r>
            <a:r>
              <a:rPr lang="es-ES" altLang="en-US" sz="2400" dirty="0"/>
              <a:t> </a:t>
            </a:r>
            <a:r>
              <a:rPr lang="es-ES" altLang="en-US" sz="2400" dirty="0" err="1"/>
              <a:t>that</a:t>
            </a:r>
            <a:r>
              <a:rPr lang="es-ES" altLang="en-US" sz="2400" dirty="0"/>
              <a:t> </a:t>
            </a:r>
            <a:r>
              <a:rPr lang="es-ES" altLang="en-US" sz="2400" dirty="0" err="1"/>
              <a:t>day</a:t>
            </a:r>
            <a:r>
              <a:rPr lang="es-ES" altLang="en-US" sz="2400" dirty="0"/>
              <a:t>) </a:t>
            </a:r>
            <a:r>
              <a:rPr lang="es-ES" altLang="en-US" sz="2400" dirty="0" err="1"/>
              <a:t>or</a:t>
            </a:r>
            <a:r>
              <a:rPr lang="es-ES" altLang="en-US" sz="2400" dirty="0"/>
              <a:t> "He </a:t>
            </a:r>
            <a:r>
              <a:rPr lang="es-ES" altLang="en-US" sz="2400" dirty="0" err="1"/>
              <a:t>spilled</a:t>
            </a:r>
            <a:r>
              <a:rPr lang="es-ES" altLang="en-US" sz="2400" dirty="0"/>
              <a:t> </a:t>
            </a:r>
            <a:r>
              <a:rPr lang="es-ES" altLang="en-US" sz="2400" dirty="0" err="1"/>
              <a:t>milk</a:t>
            </a:r>
            <a:r>
              <a:rPr lang="es-ES" altLang="en-US" sz="2400" dirty="0"/>
              <a:t> </a:t>
            </a:r>
            <a:r>
              <a:rPr lang="es-ES" altLang="en-US" sz="2400" dirty="0" err="1"/>
              <a:t>all</a:t>
            </a:r>
            <a:r>
              <a:rPr lang="es-ES" altLang="en-US" sz="2400" dirty="0"/>
              <a:t> </a:t>
            </a:r>
            <a:r>
              <a:rPr lang="es-ES" altLang="en-US" sz="2400" dirty="0" err="1"/>
              <a:t>over</a:t>
            </a:r>
            <a:r>
              <a:rPr lang="es-ES" altLang="en-US" sz="2400" dirty="0"/>
              <a:t> </a:t>
            </a:r>
            <a:r>
              <a:rPr lang="es-ES" altLang="en-US" sz="2400" dirty="0" err="1"/>
              <a:t>the</a:t>
            </a:r>
            <a:r>
              <a:rPr lang="es-ES" altLang="en-US" sz="2400" dirty="0"/>
              <a:t> </a:t>
            </a:r>
            <a:r>
              <a:rPr lang="es-ES" altLang="en-US" sz="2400" dirty="0" err="1"/>
              <a:t>floor</a:t>
            </a:r>
            <a:r>
              <a:rPr lang="es-ES" altLang="en-US" sz="2400" dirty="0"/>
              <a:t>" (</a:t>
            </a:r>
            <a:r>
              <a:rPr lang="es-ES" altLang="en-US" sz="2400" dirty="0" err="1"/>
              <a:t>any</a:t>
            </a:r>
            <a:r>
              <a:rPr lang="es-ES" altLang="en-US" sz="2400" dirty="0"/>
              <a:t> </a:t>
            </a:r>
            <a:r>
              <a:rPr lang="es-ES" altLang="en-US" sz="2400" dirty="0" err="1"/>
              <a:t>milk</a:t>
            </a:r>
            <a:r>
              <a:rPr lang="es-ES" altLang="en-US" sz="2400" dirty="0"/>
              <a:t>).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altLang="en-US" sz="2800" dirty="0"/>
              <a:t>"A/</a:t>
            </a:r>
            <a:r>
              <a:rPr lang="es-ES" altLang="en-US" sz="2800" dirty="0" err="1"/>
              <a:t>an</a:t>
            </a:r>
            <a:r>
              <a:rPr lang="es-ES" altLang="en-US" sz="2800" dirty="0"/>
              <a:t>" can be </a:t>
            </a:r>
            <a:r>
              <a:rPr lang="es-ES" altLang="en-US" sz="2800" dirty="0" err="1"/>
              <a:t>used</a:t>
            </a:r>
            <a:r>
              <a:rPr lang="es-ES" altLang="en-US" sz="2800" dirty="0"/>
              <a:t> </a:t>
            </a:r>
            <a:r>
              <a:rPr lang="es-ES" altLang="en-US" sz="2800" dirty="0" err="1"/>
              <a:t>only</a:t>
            </a:r>
            <a:r>
              <a:rPr lang="es-ES" altLang="en-US" sz="2800" dirty="0"/>
              <a:t> </a:t>
            </a:r>
            <a:r>
              <a:rPr lang="es-ES" altLang="en-US" sz="2800" dirty="0" err="1"/>
              <a:t>with</a:t>
            </a:r>
            <a:r>
              <a:rPr lang="es-ES" altLang="en-US" sz="2800" dirty="0"/>
              <a:t> </a:t>
            </a:r>
            <a:r>
              <a:rPr lang="es-ES" altLang="en-US" sz="2800" dirty="0" err="1"/>
              <a:t>count</a:t>
            </a:r>
            <a:r>
              <a:rPr lang="es-ES" altLang="en-US" sz="2800" dirty="0"/>
              <a:t> </a:t>
            </a:r>
            <a:r>
              <a:rPr lang="es-ES" altLang="en-US" sz="2800" dirty="0" err="1"/>
              <a:t>nouns</a:t>
            </a:r>
            <a:r>
              <a:rPr lang="es-ES" altLang="en-US" sz="2800" dirty="0"/>
              <a:t>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s-ES" altLang="en-US" sz="2400" dirty="0"/>
              <a:t>"</a:t>
            </a:r>
            <a:r>
              <a:rPr lang="es-ES" altLang="en-US" sz="2400" dirty="0">
                <a:highlight>
                  <a:srgbClr val="FFFF00"/>
                </a:highlight>
              </a:rPr>
              <a:t>I </a:t>
            </a:r>
            <a:r>
              <a:rPr lang="es-ES" altLang="en-US" sz="2400" dirty="0" err="1">
                <a:highlight>
                  <a:srgbClr val="FFFF00"/>
                </a:highlight>
              </a:rPr>
              <a:t>need</a:t>
            </a:r>
            <a:r>
              <a:rPr lang="es-ES" altLang="en-US" sz="2400" dirty="0">
                <a:highlight>
                  <a:srgbClr val="FFFF00"/>
                </a:highlight>
              </a:rPr>
              <a:t> </a:t>
            </a:r>
            <a:r>
              <a:rPr lang="es-ES" altLang="en-US" sz="2400" b="1" dirty="0">
                <a:highlight>
                  <a:srgbClr val="FFFF00"/>
                </a:highlight>
              </a:rPr>
              <a:t>a</a:t>
            </a:r>
            <a:r>
              <a:rPr lang="es-ES" altLang="en-US" sz="2400" dirty="0">
                <a:highlight>
                  <a:srgbClr val="FFFF00"/>
                </a:highlight>
              </a:rPr>
              <a:t> </a:t>
            </a:r>
            <a:r>
              <a:rPr lang="es-ES" altLang="en-US" sz="2400" dirty="0" err="1">
                <a:highlight>
                  <a:srgbClr val="FFFF00"/>
                </a:highlight>
              </a:rPr>
              <a:t>bottle</a:t>
            </a:r>
            <a:r>
              <a:rPr lang="es-ES" altLang="en-US" sz="2400" dirty="0">
                <a:highlight>
                  <a:srgbClr val="FFFF00"/>
                </a:highlight>
              </a:rPr>
              <a:t> </a:t>
            </a:r>
            <a:r>
              <a:rPr lang="es-ES" altLang="en-US" sz="2400" dirty="0" err="1">
                <a:highlight>
                  <a:srgbClr val="FFFF00"/>
                </a:highlight>
              </a:rPr>
              <a:t>of</a:t>
            </a:r>
            <a:r>
              <a:rPr lang="es-ES" altLang="en-US" sz="2400" dirty="0">
                <a:highlight>
                  <a:srgbClr val="FFFF00"/>
                </a:highlight>
              </a:rPr>
              <a:t> </a:t>
            </a:r>
            <a:r>
              <a:rPr lang="es-ES" altLang="en-US" sz="2400" dirty="0" err="1">
                <a:highlight>
                  <a:srgbClr val="FFFF00"/>
                </a:highlight>
              </a:rPr>
              <a:t>water</a:t>
            </a:r>
            <a:r>
              <a:rPr lang="es-ES" altLang="en-US" sz="2400" dirty="0"/>
              <a:t>."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s-ES" altLang="en-US" sz="2400" dirty="0"/>
              <a:t>"I </a:t>
            </a:r>
            <a:r>
              <a:rPr lang="es-ES" altLang="en-US" sz="2400" dirty="0" err="1"/>
              <a:t>need</a:t>
            </a:r>
            <a:r>
              <a:rPr lang="es-ES" altLang="en-US" sz="2400" dirty="0"/>
              <a:t> </a:t>
            </a:r>
            <a:r>
              <a:rPr lang="es-ES" altLang="en-US" sz="2400" b="1" dirty="0"/>
              <a:t>a</a:t>
            </a:r>
            <a:r>
              <a:rPr lang="es-ES" altLang="en-US" sz="2400" dirty="0"/>
              <a:t> new </a:t>
            </a:r>
            <a:r>
              <a:rPr lang="es-ES" altLang="en-US" sz="2400" dirty="0" err="1"/>
              <a:t>glass</a:t>
            </a:r>
            <a:r>
              <a:rPr lang="es-ES" altLang="en-US" sz="2400" dirty="0"/>
              <a:t> </a:t>
            </a:r>
            <a:r>
              <a:rPr lang="es-ES" altLang="en-US" sz="2400" dirty="0" err="1"/>
              <a:t>of</a:t>
            </a:r>
            <a:r>
              <a:rPr lang="es-ES" altLang="en-US" sz="2400" dirty="0"/>
              <a:t> </a:t>
            </a:r>
            <a:r>
              <a:rPr lang="es-ES" altLang="en-US" sz="2400" dirty="0" err="1"/>
              <a:t>milk</a:t>
            </a:r>
            <a:r>
              <a:rPr lang="es-ES" altLang="en-US" sz="2400" dirty="0"/>
              <a:t>."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altLang="en-US" sz="2800" dirty="0" err="1"/>
              <a:t>Most</a:t>
            </a:r>
            <a:r>
              <a:rPr lang="es-ES" altLang="en-US" sz="2800" dirty="0"/>
              <a:t> </a:t>
            </a:r>
            <a:r>
              <a:rPr lang="es-ES" altLang="en-US" sz="2800" dirty="0" err="1"/>
              <a:t>of</a:t>
            </a:r>
            <a:r>
              <a:rPr lang="es-ES" altLang="en-US" sz="2800" dirty="0"/>
              <a:t> </a:t>
            </a:r>
            <a:r>
              <a:rPr lang="es-ES" altLang="en-US" sz="2800" dirty="0" err="1"/>
              <a:t>the</a:t>
            </a:r>
            <a:r>
              <a:rPr lang="es-ES" altLang="en-US" sz="2800" dirty="0"/>
              <a:t> time, </a:t>
            </a:r>
            <a:r>
              <a:rPr lang="es-ES" altLang="en-US" sz="2800" dirty="0" err="1"/>
              <a:t>you</a:t>
            </a:r>
            <a:r>
              <a:rPr lang="es-ES" altLang="en-US" sz="2800" dirty="0"/>
              <a:t> </a:t>
            </a:r>
            <a:r>
              <a:rPr lang="es-ES" altLang="en-US" sz="2800" dirty="0" err="1"/>
              <a:t>can't</a:t>
            </a:r>
            <a:r>
              <a:rPr lang="es-ES" altLang="en-US" sz="2800" dirty="0"/>
              <a:t> </a:t>
            </a:r>
            <a:r>
              <a:rPr lang="es-ES" altLang="en-US" sz="2800" dirty="0" err="1"/>
              <a:t>say</a:t>
            </a:r>
            <a:r>
              <a:rPr lang="es-ES" altLang="en-US" sz="2800" dirty="0"/>
              <a:t>, "</a:t>
            </a:r>
            <a:r>
              <a:rPr lang="es-ES" altLang="en-US" sz="2800" dirty="0" err="1"/>
              <a:t>She</a:t>
            </a:r>
            <a:r>
              <a:rPr lang="es-ES" altLang="en-US" sz="2800" dirty="0"/>
              <a:t> </a:t>
            </a:r>
            <a:r>
              <a:rPr lang="es-ES" altLang="en-US" sz="2800" dirty="0" err="1"/>
              <a:t>wants</a:t>
            </a:r>
            <a:r>
              <a:rPr lang="es-ES" altLang="en-US" sz="2800" dirty="0"/>
              <a:t> a </a:t>
            </a:r>
            <a:r>
              <a:rPr lang="es-ES" altLang="en-US" sz="2800" dirty="0" err="1"/>
              <a:t>water</a:t>
            </a:r>
            <a:r>
              <a:rPr lang="es-ES" altLang="en-US" sz="2800" dirty="0"/>
              <a:t>," </a:t>
            </a:r>
            <a:r>
              <a:rPr lang="es-ES" altLang="en-US" sz="2800" dirty="0" err="1"/>
              <a:t>unless</a:t>
            </a:r>
            <a:r>
              <a:rPr lang="es-ES" altLang="en-US" sz="2800" dirty="0"/>
              <a:t> </a:t>
            </a:r>
            <a:r>
              <a:rPr lang="es-ES" altLang="en-US" sz="2800" dirty="0" err="1"/>
              <a:t>you're</a:t>
            </a:r>
            <a:r>
              <a:rPr lang="es-ES" altLang="en-US" sz="2800" dirty="0"/>
              <a:t> </a:t>
            </a:r>
            <a:r>
              <a:rPr lang="es-ES" altLang="en-US" sz="2800" dirty="0" err="1"/>
              <a:t>implying</a:t>
            </a:r>
            <a:r>
              <a:rPr lang="es-ES" altLang="en-US" sz="2800" dirty="0"/>
              <a:t>, </a:t>
            </a:r>
            <a:r>
              <a:rPr lang="es-ES" altLang="en-US" sz="2800" dirty="0" err="1"/>
              <a:t>say</a:t>
            </a:r>
            <a:r>
              <a:rPr lang="es-ES" altLang="en-US" sz="2800" dirty="0"/>
              <a:t>, a </a:t>
            </a:r>
            <a:r>
              <a:rPr lang="es-ES" altLang="en-US" sz="2800" dirty="0" err="1"/>
              <a:t>bottle</a:t>
            </a:r>
            <a:r>
              <a:rPr lang="es-ES" altLang="en-US" sz="2800" dirty="0"/>
              <a:t> </a:t>
            </a:r>
            <a:r>
              <a:rPr lang="es-ES" altLang="en-US" sz="2800" dirty="0" err="1"/>
              <a:t>of</a:t>
            </a:r>
            <a:r>
              <a:rPr lang="es-ES" altLang="en-US" sz="2800" dirty="0"/>
              <a:t> </a:t>
            </a:r>
            <a:r>
              <a:rPr lang="es-ES" altLang="en-US" sz="2800" dirty="0" err="1"/>
              <a:t>water</a:t>
            </a:r>
            <a:r>
              <a:rPr lang="es-ES" altLang="en-US" sz="2800" dirty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2">
            <a:extLst>
              <a:ext uri="{FF2B5EF4-FFF2-40B4-BE49-F238E27FC236}">
                <a16:creationId xmlns:a16="http://schemas.microsoft.com/office/drawing/2014/main" id="{A60AE3A1-FD67-77C7-884C-BC8D6F13F6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Happy….uncount…the happy</a:t>
            </a:r>
          </a:p>
          <a:p>
            <a:r>
              <a:rPr lang="en-US" altLang="en-US"/>
              <a:t>One man happy….a one man happy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2">
            <a:extLst>
              <a:ext uri="{FF2B5EF4-FFF2-40B4-BE49-F238E27FC236}">
                <a16:creationId xmlns:a16="http://schemas.microsoft.com/office/drawing/2014/main" id="{989764A1-9C72-3D6F-A12A-D9F7A0984BC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Countable….benda yang bisa hitung</a:t>
            </a:r>
          </a:p>
          <a:p>
            <a:r>
              <a:rPr lang="en-US" altLang="en-US"/>
              <a:t>Uncountable…benda yang tidak bisa dihitung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4">
            <a:extLst>
              <a:ext uri="{FF2B5EF4-FFF2-40B4-BE49-F238E27FC236}">
                <a16:creationId xmlns:a16="http://schemas.microsoft.com/office/drawing/2014/main" id="{2008610B-D502-4AA7-0F8C-92396C5997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1600" y="35738"/>
            <a:ext cx="7772400" cy="739775"/>
          </a:xfrm>
        </p:spPr>
        <p:txBody>
          <a:bodyPr/>
          <a:lstStyle/>
          <a:p>
            <a:pPr eaLnBrk="1" hangingPunct="1"/>
            <a:r>
              <a:rPr lang="es-ES" altLang="en-US" sz="3600" dirty="0" err="1"/>
              <a:t>Geographical</a:t>
            </a:r>
            <a:r>
              <a:rPr lang="es-ES" altLang="en-US" sz="3600" dirty="0"/>
              <a:t> use </a:t>
            </a:r>
            <a:r>
              <a:rPr lang="es-ES" altLang="en-US" sz="3600" dirty="0" err="1"/>
              <a:t>of</a:t>
            </a:r>
            <a:r>
              <a:rPr lang="es-ES" altLang="en-US" sz="3600" dirty="0"/>
              <a:t> </a:t>
            </a:r>
            <a:r>
              <a:rPr lang="es-ES" altLang="en-US" sz="3600" b="1" dirty="0" err="1"/>
              <a:t>the</a:t>
            </a:r>
            <a:endParaRPr lang="es-ES" altLang="en-US" sz="3600" dirty="0"/>
          </a:p>
        </p:txBody>
      </p:sp>
      <p:sp>
        <p:nvSpPr>
          <p:cNvPr id="22530" name="Rectangle 5">
            <a:extLst>
              <a:ext uri="{FF2B5EF4-FFF2-40B4-BE49-F238E27FC236}">
                <a16:creationId xmlns:a16="http://schemas.microsoft.com/office/drawing/2014/main" id="{D9AED445-55F1-51AD-C877-9806E4BFFBA8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385132" y="479425"/>
            <a:ext cx="4703833" cy="56165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ES" altLang="en-US" sz="1800" dirty="0"/>
              <a:t>Do </a:t>
            </a:r>
            <a:r>
              <a:rPr lang="es-ES" altLang="en-US" sz="1800" dirty="0" err="1"/>
              <a:t>not</a:t>
            </a:r>
            <a:r>
              <a:rPr lang="es-ES" altLang="en-US" sz="1800" dirty="0"/>
              <a:t> use </a:t>
            </a:r>
            <a:r>
              <a:rPr lang="es-ES" altLang="en-US" sz="1800" b="1" dirty="0" err="1"/>
              <a:t>the</a:t>
            </a:r>
            <a:r>
              <a:rPr lang="es-ES" altLang="en-US" sz="1800" dirty="0"/>
              <a:t> </a:t>
            </a:r>
            <a:r>
              <a:rPr lang="es-ES" altLang="en-US" sz="1800" dirty="0" err="1"/>
              <a:t>before</a:t>
            </a:r>
            <a:r>
              <a:rPr lang="es-ES" altLang="en-US" sz="1800" dirty="0"/>
              <a:t>:</a:t>
            </a:r>
          </a:p>
          <a:p>
            <a:pPr eaLnBrk="1" hangingPunct="1">
              <a:lnSpc>
                <a:spcPct val="80000"/>
              </a:lnSpc>
            </a:pPr>
            <a:r>
              <a:rPr lang="es-ES" altLang="en-US" sz="1800" dirty="0" err="1"/>
              <a:t>names</a:t>
            </a:r>
            <a:r>
              <a:rPr lang="es-ES" altLang="en-US" sz="1800" dirty="0"/>
              <a:t> </a:t>
            </a:r>
            <a:r>
              <a:rPr lang="es-ES" altLang="en-US" sz="1800" dirty="0" err="1"/>
              <a:t>of</a:t>
            </a:r>
            <a:r>
              <a:rPr lang="es-ES" altLang="en-US" sz="1800" dirty="0"/>
              <a:t> </a:t>
            </a:r>
            <a:r>
              <a:rPr lang="es-ES" altLang="en-US" sz="1800" dirty="0" err="1"/>
              <a:t>most</a:t>
            </a:r>
            <a:r>
              <a:rPr lang="es-ES" altLang="en-US" sz="1800" dirty="0"/>
              <a:t> </a:t>
            </a:r>
            <a:r>
              <a:rPr lang="es-ES" altLang="en-US" sz="1800" dirty="0" err="1"/>
              <a:t>countries</a:t>
            </a:r>
            <a:r>
              <a:rPr lang="es-ES" altLang="en-US" sz="1800" dirty="0"/>
              <a:t>/</a:t>
            </a:r>
            <a:r>
              <a:rPr lang="es-ES" altLang="en-US" sz="1800" dirty="0" err="1"/>
              <a:t>territories</a:t>
            </a:r>
            <a:r>
              <a:rPr lang="es-ES" altLang="en-US" sz="1800" dirty="0"/>
              <a:t>: </a:t>
            </a:r>
            <a:r>
              <a:rPr lang="es-ES" altLang="en-US" sz="1800" i="1" dirty="0" err="1"/>
              <a:t>Italy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Mexico</a:t>
            </a:r>
            <a:r>
              <a:rPr lang="es-ES" altLang="en-US" sz="1800" i="1" dirty="0"/>
              <a:t>, Bolivia</a:t>
            </a:r>
            <a:r>
              <a:rPr lang="es-ES" altLang="en-US" sz="1800" dirty="0"/>
              <a:t>; </a:t>
            </a:r>
            <a:r>
              <a:rPr lang="es-ES" altLang="en-US" sz="1800" dirty="0" err="1"/>
              <a:t>however</a:t>
            </a:r>
            <a:r>
              <a:rPr lang="es-ES" altLang="en-US" sz="1800" dirty="0"/>
              <a:t>, </a:t>
            </a:r>
            <a:r>
              <a:rPr lang="es-ES" altLang="en-US" sz="1800" i="1" dirty="0" err="1"/>
              <a:t>the</a:t>
            </a:r>
            <a:r>
              <a:rPr lang="es-ES" altLang="en-US" sz="1800" dirty="0"/>
              <a:t> </a:t>
            </a:r>
            <a:r>
              <a:rPr lang="es-ES" altLang="en-US" sz="1800" dirty="0" err="1"/>
              <a:t>Netherlands</a:t>
            </a:r>
            <a:r>
              <a:rPr lang="es-ES" altLang="en-US" sz="1800" dirty="0"/>
              <a:t>, </a:t>
            </a:r>
            <a:r>
              <a:rPr lang="es-ES" altLang="en-US" sz="1800" i="1" dirty="0" err="1"/>
              <a:t>the</a:t>
            </a:r>
            <a:r>
              <a:rPr lang="es-ES" altLang="en-US" sz="1800" dirty="0"/>
              <a:t> </a:t>
            </a:r>
            <a:r>
              <a:rPr lang="es-ES" altLang="en-US" sz="1800" dirty="0" err="1"/>
              <a:t>Dominican</a:t>
            </a:r>
            <a:r>
              <a:rPr lang="es-ES" altLang="en-US" sz="1800" dirty="0"/>
              <a:t> </a:t>
            </a:r>
            <a:r>
              <a:rPr lang="es-ES" altLang="en-US" sz="1800" dirty="0" err="1"/>
              <a:t>Republic</a:t>
            </a:r>
            <a:r>
              <a:rPr lang="es-ES" altLang="en-US" sz="1800" dirty="0"/>
              <a:t>, </a:t>
            </a:r>
            <a:r>
              <a:rPr lang="es-ES" altLang="en-US" sz="1800" i="1" dirty="0" err="1"/>
              <a:t>the</a:t>
            </a:r>
            <a:r>
              <a:rPr lang="es-ES" altLang="en-US" sz="1800" dirty="0"/>
              <a:t> </a:t>
            </a:r>
            <a:r>
              <a:rPr lang="es-ES" altLang="en-US" sz="1800" dirty="0" err="1"/>
              <a:t>Philippines</a:t>
            </a:r>
            <a:r>
              <a:rPr lang="es-ES" altLang="en-US" sz="1800" dirty="0"/>
              <a:t>, </a:t>
            </a:r>
            <a:r>
              <a:rPr lang="es-ES" altLang="en-US" sz="1800" i="1" dirty="0" err="1"/>
              <a:t>the</a:t>
            </a:r>
            <a:r>
              <a:rPr lang="es-ES" altLang="en-US" sz="1800" dirty="0"/>
              <a:t> </a:t>
            </a:r>
            <a:r>
              <a:rPr lang="es-ES" altLang="en-US" sz="1800" dirty="0" err="1"/>
              <a:t>United</a:t>
            </a:r>
            <a:r>
              <a:rPr lang="es-ES" altLang="en-US" sz="1800" dirty="0"/>
              <a:t> </a:t>
            </a:r>
            <a:r>
              <a:rPr lang="es-ES" altLang="en-US" sz="1800" dirty="0" err="1"/>
              <a:t>States</a:t>
            </a:r>
            <a:r>
              <a:rPr lang="es-ES" altLang="en-US" sz="1800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s-ES" altLang="en-US" sz="1800" dirty="0" err="1"/>
              <a:t>names</a:t>
            </a:r>
            <a:r>
              <a:rPr lang="es-ES" altLang="en-US" sz="1800" dirty="0"/>
              <a:t> </a:t>
            </a:r>
            <a:r>
              <a:rPr lang="es-ES" altLang="en-US" sz="1800" dirty="0" err="1"/>
              <a:t>of</a:t>
            </a:r>
            <a:r>
              <a:rPr lang="es-ES" altLang="en-US" sz="1800" dirty="0"/>
              <a:t> </a:t>
            </a:r>
            <a:r>
              <a:rPr lang="es-ES" altLang="en-US" sz="1800" dirty="0" err="1"/>
              <a:t>cities</a:t>
            </a:r>
            <a:r>
              <a:rPr lang="es-ES" altLang="en-US" sz="1800" dirty="0"/>
              <a:t>, </a:t>
            </a:r>
            <a:r>
              <a:rPr lang="es-ES" altLang="en-US" sz="1800" dirty="0" err="1"/>
              <a:t>towns</a:t>
            </a:r>
            <a:r>
              <a:rPr lang="es-ES" altLang="en-US" sz="1800" dirty="0"/>
              <a:t>, </a:t>
            </a:r>
            <a:r>
              <a:rPr lang="es-ES" altLang="en-US" sz="1800" dirty="0" err="1"/>
              <a:t>or</a:t>
            </a:r>
            <a:r>
              <a:rPr lang="es-ES" altLang="en-US" sz="1800" dirty="0"/>
              <a:t> </a:t>
            </a:r>
            <a:r>
              <a:rPr lang="es-ES" altLang="en-US" sz="1800" dirty="0" err="1"/>
              <a:t>states</a:t>
            </a:r>
            <a:r>
              <a:rPr lang="es-ES" altLang="en-US" sz="1800" dirty="0"/>
              <a:t>: </a:t>
            </a:r>
            <a:r>
              <a:rPr lang="es-ES" altLang="en-US" sz="1800" i="1" dirty="0" err="1"/>
              <a:t>Seoul</a:t>
            </a:r>
            <a:r>
              <a:rPr lang="es-ES" altLang="en-US" sz="1800" i="1" dirty="0"/>
              <a:t>, Manitoba, Miami</a:t>
            </a:r>
            <a:r>
              <a:rPr lang="es-ES" altLang="en-US" sz="1800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s-ES" altLang="en-US" sz="1800" dirty="0" err="1"/>
              <a:t>names</a:t>
            </a:r>
            <a:r>
              <a:rPr lang="es-ES" altLang="en-US" sz="1800" dirty="0"/>
              <a:t> </a:t>
            </a:r>
            <a:r>
              <a:rPr lang="es-ES" altLang="en-US" sz="1800" dirty="0" err="1"/>
              <a:t>of</a:t>
            </a:r>
            <a:r>
              <a:rPr lang="es-ES" altLang="en-US" sz="1800" dirty="0"/>
              <a:t> </a:t>
            </a:r>
            <a:r>
              <a:rPr lang="es-ES" altLang="en-US" sz="1800" dirty="0" err="1"/>
              <a:t>streets</a:t>
            </a:r>
            <a:r>
              <a:rPr lang="es-ES" altLang="en-US" sz="1800" dirty="0"/>
              <a:t>: </a:t>
            </a:r>
            <a:r>
              <a:rPr lang="es-ES" altLang="en-US" sz="1800" i="1" dirty="0"/>
              <a:t>Washington </a:t>
            </a:r>
            <a:r>
              <a:rPr lang="es-ES" altLang="en-US" sz="1800" i="1" dirty="0" err="1"/>
              <a:t>Blvd</a:t>
            </a:r>
            <a:r>
              <a:rPr lang="es-ES" altLang="en-US" sz="1800" i="1" dirty="0"/>
              <a:t>., </a:t>
            </a:r>
            <a:r>
              <a:rPr lang="es-ES" altLang="en-US" sz="1800" i="1" dirty="0" err="1"/>
              <a:t>Main</a:t>
            </a:r>
            <a:r>
              <a:rPr lang="es-ES" altLang="en-US" sz="1800" i="1" dirty="0"/>
              <a:t> St.</a:t>
            </a:r>
            <a:r>
              <a:rPr lang="es-ES" altLang="en-US" sz="1800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s-ES" altLang="en-US" sz="1800" dirty="0" err="1"/>
              <a:t>names</a:t>
            </a:r>
            <a:r>
              <a:rPr lang="es-ES" altLang="en-US" sz="1800" dirty="0"/>
              <a:t> </a:t>
            </a:r>
            <a:r>
              <a:rPr lang="es-ES" altLang="en-US" sz="1800" dirty="0" err="1"/>
              <a:t>of</a:t>
            </a:r>
            <a:r>
              <a:rPr lang="es-ES" altLang="en-US" sz="1800" dirty="0"/>
              <a:t> </a:t>
            </a:r>
            <a:r>
              <a:rPr lang="es-ES" altLang="en-US" sz="1800" dirty="0" err="1"/>
              <a:t>lakes</a:t>
            </a:r>
            <a:r>
              <a:rPr lang="es-ES" altLang="en-US" sz="1800" dirty="0"/>
              <a:t> and </a:t>
            </a:r>
            <a:r>
              <a:rPr lang="es-ES" altLang="en-US" sz="1800" dirty="0" err="1"/>
              <a:t>bays</a:t>
            </a:r>
            <a:r>
              <a:rPr lang="es-ES" altLang="en-US" sz="1800" dirty="0"/>
              <a:t>: </a:t>
            </a:r>
            <a:r>
              <a:rPr lang="es-ES" altLang="en-US" sz="1800" i="1" dirty="0"/>
              <a:t>Lake Titicaca, Lake Erie</a:t>
            </a:r>
            <a:r>
              <a:rPr lang="es-ES" altLang="en-US" sz="1800" dirty="0"/>
              <a:t> </a:t>
            </a:r>
            <a:r>
              <a:rPr lang="es-ES" altLang="en-US" sz="1800" dirty="0" err="1"/>
              <a:t>except</a:t>
            </a:r>
            <a:r>
              <a:rPr lang="es-ES" altLang="en-US" sz="1800" dirty="0"/>
              <a:t> </a:t>
            </a:r>
            <a:r>
              <a:rPr lang="es-ES" altLang="en-US" sz="1800" dirty="0" err="1"/>
              <a:t>with</a:t>
            </a:r>
            <a:r>
              <a:rPr lang="es-ES" altLang="en-US" sz="1800" dirty="0"/>
              <a:t> a </a:t>
            </a:r>
            <a:r>
              <a:rPr lang="es-ES" altLang="en-US" sz="1800" dirty="0" err="1"/>
              <a:t>group</a:t>
            </a:r>
            <a:r>
              <a:rPr lang="es-ES" altLang="en-US" sz="1800" dirty="0"/>
              <a:t> </a:t>
            </a:r>
            <a:r>
              <a:rPr lang="es-ES" altLang="en-US" sz="1800" dirty="0" err="1"/>
              <a:t>of</a:t>
            </a:r>
            <a:r>
              <a:rPr lang="es-ES" altLang="en-US" sz="1800" dirty="0"/>
              <a:t> </a:t>
            </a:r>
            <a:r>
              <a:rPr lang="es-ES" altLang="en-US" sz="1800" dirty="0" err="1"/>
              <a:t>lakes</a:t>
            </a:r>
            <a:r>
              <a:rPr lang="es-ES" altLang="en-US" sz="1800" dirty="0"/>
              <a:t> </a:t>
            </a:r>
            <a:r>
              <a:rPr lang="es-ES" altLang="en-US" sz="1800" dirty="0" err="1"/>
              <a:t>like</a:t>
            </a:r>
            <a:r>
              <a:rPr lang="es-ES" altLang="en-US" sz="1800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Great </a:t>
            </a:r>
            <a:r>
              <a:rPr lang="es-ES" altLang="en-US" sz="1800" i="1" dirty="0" err="1"/>
              <a:t>Lakes</a:t>
            </a:r>
            <a:r>
              <a:rPr lang="es-ES" altLang="en-US" sz="1800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s-ES" altLang="en-US" sz="1800" dirty="0" err="1"/>
              <a:t>names</a:t>
            </a:r>
            <a:r>
              <a:rPr lang="es-ES" altLang="en-US" sz="1800" dirty="0"/>
              <a:t> </a:t>
            </a:r>
            <a:r>
              <a:rPr lang="es-ES" altLang="en-US" sz="1800" dirty="0" err="1"/>
              <a:t>of</a:t>
            </a:r>
            <a:r>
              <a:rPr lang="es-ES" altLang="en-US" sz="1800" dirty="0"/>
              <a:t> </a:t>
            </a:r>
            <a:r>
              <a:rPr lang="es-ES" altLang="en-US" sz="1800" dirty="0" err="1"/>
              <a:t>mountains</a:t>
            </a:r>
            <a:r>
              <a:rPr lang="es-ES" altLang="en-US" sz="1800" dirty="0"/>
              <a:t>: </a:t>
            </a:r>
            <a:r>
              <a:rPr lang="es-ES" altLang="en-US" sz="1800" i="1" dirty="0"/>
              <a:t>Mount Everest, Mount Fuji</a:t>
            </a:r>
            <a:r>
              <a:rPr lang="es-ES" altLang="en-US" sz="1800" dirty="0"/>
              <a:t> </a:t>
            </a:r>
            <a:r>
              <a:rPr lang="es-ES" altLang="en-US" sz="1800" dirty="0" err="1"/>
              <a:t>except</a:t>
            </a:r>
            <a:r>
              <a:rPr lang="es-ES" altLang="en-US" sz="1800" dirty="0"/>
              <a:t> </a:t>
            </a:r>
            <a:r>
              <a:rPr lang="es-ES" altLang="en-US" sz="1800" dirty="0" err="1"/>
              <a:t>with</a:t>
            </a:r>
            <a:r>
              <a:rPr lang="es-ES" altLang="en-US" sz="1800" dirty="0"/>
              <a:t> </a:t>
            </a:r>
            <a:r>
              <a:rPr lang="es-ES" altLang="en-US" sz="1800" dirty="0" err="1"/>
              <a:t>ranges</a:t>
            </a:r>
            <a:r>
              <a:rPr lang="es-ES" altLang="en-US" sz="1800" dirty="0"/>
              <a:t> </a:t>
            </a:r>
            <a:r>
              <a:rPr lang="es-ES" altLang="en-US" sz="1800" dirty="0" err="1"/>
              <a:t>of</a:t>
            </a:r>
            <a:r>
              <a:rPr lang="es-ES" altLang="en-US" sz="1800" dirty="0"/>
              <a:t> </a:t>
            </a:r>
            <a:r>
              <a:rPr lang="es-ES" altLang="en-US" sz="1800" dirty="0" err="1"/>
              <a:t>mountains</a:t>
            </a:r>
            <a:r>
              <a:rPr lang="es-ES" altLang="en-US" sz="1800" dirty="0"/>
              <a:t> </a:t>
            </a:r>
            <a:r>
              <a:rPr lang="es-ES" altLang="en-US" sz="1800" dirty="0" err="1"/>
              <a:t>like</a:t>
            </a:r>
            <a:r>
              <a:rPr lang="es-ES" altLang="en-US" sz="1800" dirty="0"/>
              <a:t> </a:t>
            </a:r>
            <a:r>
              <a:rPr lang="es-ES" altLang="en-US" sz="1800" b="1" i="1" dirty="0" err="1"/>
              <a:t>the</a:t>
            </a:r>
            <a:r>
              <a:rPr lang="es-ES" altLang="en-US" sz="1800" i="1" dirty="0"/>
              <a:t> Andes</a:t>
            </a:r>
            <a:r>
              <a:rPr lang="es-ES" altLang="en-US" sz="1800" dirty="0"/>
              <a:t> </a:t>
            </a:r>
            <a:r>
              <a:rPr lang="es-ES" altLang="en-US" sz="1800" dirty="0" err="1"/>
              <a:t>or</a:t>
            </a:r>
            <a:r>
              <a:rPr lang="es-ES" altLang="en-US" sz="1800" dirty="0"/>
              <a:t> </a:t>
            </a:r>
            <a:r>
              <a:rPr lang="es-ES" altLang="en-US" sz="1800" b="1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Rockies</a:t>
            </a:r>
            <a:r>
              <a:rPr lang="es-ES" altLang="en-US" sz="1800" dirty="0"/>
              <a:t> </a:t>
            </a:r>
            <a:r>
              <a:rPr lang="es-ES" altLang="en-US" sz="1800" dirty="0" err="1"/>
              <a:t>or</a:t>
            </a:r>
            <a:r>
              <a:rPr lang="es-ES" altLang="en-US" sz="1800" dirty="0"/>
              <a:t> </a:t>
            </a:r>
            <a:r>
              <a:rPr lang="es-ES" altLang="en-US" sz="1800" dirty="0" err="1"/>
              <a:t>unusual</a:t>
            </a:r>
            <a:r>
              <a:rPr lang="es-ES" altLang="en-US" sz="1800" dirty="0"/>
              <a:t> </a:t>
            </a:r>
            <a:r>
              <a:rPr lang="es-ES" altLang="en-US" sz="1800" dirty="0" err="1"/>
              <a:t>names</a:t>
            </a:r>
            <a:r>
              <a:rPr lang="es-ES" altLang="en-US" sz="1800" dirty="0"/>
              <a:t> </a:t>
            </a:r>
            <a:r>
              <a:rPr lang="es-ES" altLang="en-US" sz="1800" dirty="0" err="1"/>
              <a:t>like</a:t>
            </a:r>
            <a:r>
              <a:rPr lang="es-ES" altLang="en-US" sz="1800" dirty="0"/>
              <a:t> </a:t>
            </a:r>
            <a:r>
              <a:rPr lang="es-ES" altLang="en-US" sz="1800" b="1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Matterhorn</a:t>
            </a:r>
            <a:r>
              <a:rPr lang="es-ES" altLang="en-US" sz="1800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s-ES" altLang="en-US" sz="1800" dirty="0" err="1"/>
              <a:t>names</a:t>
            </a:r>
            <a:r>
              <a:rPr lang="es-ES" altLang="en-US" sz="1800" dirty="0"/>
              <a:t> </a:t>
            </a:r>
            <a:r>
              <a:rPr lang="es-ES" altLang="en-US" sz="1800" dirty="0" err="1"/>
              <a:t>of</a:t>
            </a:r>
            <a:r>
              <a:rPr lang="es-ES" altLang="en-US" sz="1800" dirty="0"/>
              <a:t> </a:t>
            </a:r>
            <a:r>
              <a:rPr lang="es-ES" altLang="en-US" sz="1800" dirty="0" err="1"/>
              <a:t>continents</a:t>
            </a:r>
            <a:r>
              <a:rPr lang="es-ES" altLang="en-US" sz="1800" dirty="0"/>
              <a:t> (Asia, </a:t>
            </a:r>
            <a:r>
              <a:rPr lang="es-ES" altLang="en-US" sz="1800" dirty="0" err="1"/>
              <a:t>Europe</a:t>
            </a:r>
            <a:r>
              <a:rPr lang="es-ES" altLang="en-US" sz="1800" dirty="0"/>
              <a:t>) </a:t>
            </a:r>
          </a:p>
          <a:p>
            <a:pPr eaLnBrk="1" hangingPunct="1">
              <a:lnSpc>
                <a:spcPct val="80000"/>
              </a:lnSpc>
            </a:pPr>
            <a:r>
              <a:rPr lang="es-ES" altLang="en-US" sz="1800" dirty="0" err="1"/>
              <a:t>names</a:t>
            </a:r>
            <a:r>
              <a:rPr lang="es-ES" altLang="en-US" sz="1800" dirty="0"/>
              <a:t> </a:t>
            </a:r>
            <a:r>
              <a:rPr lang="es-ES" altLang="en-US" sz="1800" dirty="0" err="1"/>
              <a:t>of</a:t>
            </a:r>
            <a:r>
              <a:rPr lang="es-ES" altLang="en-US" sz="1800" dirty="0"/>
              <a:t> </a:t>
            </a:r>
            <a:r>
              <a:rPr lang="es-ES" altLang="en-US" sz="1800" dirty="0" err="1"/>
              <a:t>islands</a:t>
            </a:r>
            <a:r>
              <a:rPr lang="es-ES" altLang="en-US" sz="1800" dirty="0"/>
              <a:t> (</a:t>
            </a:r>
            <a:r>
              <a:rPr lang="es-ES" altLang="en-US" sz="1800" dirty="0" err="1"/>
              <a:t>Easter</a:t>
            </a:r>
            <a:r>
              <a:rPr lang="es-ES" altLang="en-US" sz="1800" dirty="0"/>
              <a:t> Island, Maui, Key West) </a:t>
            </a:r>
            <a:r>
              <a:rPr lang="es-ES" altLang="en-US" sz="1800" dirty="0" err="1"/>
              <a:t>except</a:t>
            </a:r>
            <a:r>
              <a:rPr lang="es-ES" altLang="en-US" sz="1800" dirty="0"/>
              <a:t> </a:t>
            </a:r>
            <a:r>
              <a:rPr lang="es-ES" altLang="en-US" sz="1800" dirty="0" err="1"/>
              <a:t>with</a:t>
            </a:r>
            <a:r>
              <a:rPr lang="es-ES" altLang="en-US" sz="1800" dirty="0"/>
              <a:t> </a:t>
            </a:r>
            <a:r>
              <a:rPr lang="es-ES" altLang="en-US" sz="1800" dirty="0" err="1"/>
              <a:t>island</a:t>
            </a:r>
            <a:r>
              <a:rPr lang="es-ES" altLang="en-US" sz="1800" dirty="0"/>
              <a:t> </a:t>
            </a:r>
            <a:r>
              <a:rPr lang="es-ES" altLang="en-US" sz="1800" dirty="0" err="1"/>
              <a:t>chains</a:t>
            </a:r>
            <a:r>
              <a:rPr lang="es-ES" altLang="en-US" sz="1800" dirty="0"/>
              <a:t> </a:t>
            </a:r>
            <a:r>
              <a:rPr lang="es-ES" altLang="en-US" sz="1800" dirty="0" err="1"/>
              <a:t>like</a:t>
            </a:r>
            <a:r>
              <a:rPr lang="es-ES" altLang="en-US" sz="1800" dirty="0"/>
              <a:t> </a:t>
            </a:r>
            <a:r>
              <a:rPr lang="es-ES" altLang="en-US" sz="1800" b="1" dirty="0" err="1"/>
              <a:t>the</a:t>
            </a:r>
            <a:r>
              <a:rPr lang="es-ES" altLang="en-US" sz="1800" dirty="0"/>
              <a:t> </a:t>
            </a:r>
            <a:r>
              <a:rPr lang="es-ES" altLang="en-US" sz="1800" dirty="0" err="1"/>
              <a:t>Aleutians</a:t>
            </a:r>
            <a:r>
              <a:rPr lang="es-ES" altLang="en-US" sz="1800" dirty="0"/>
              <a:t>, </a:t>
            </a:r>
            <a:r>
              <a:rPr lang="es-ES" altLang="en-US" sz="1800" b="1" dirty="0" err="1"/>
              <a:t>the</a:t>
            </a:r>
            <a:r>
              <a:rPr lang="es-ES" altLang="en-US" sz="1800" dirty="0"/>
              <a:t> </a:t>
            </a:r>
            <a:r>
              <a:rPr lang="es-ES" altLang="en-US" sz="1800" dirty="0" err="1"/>
              <a:t>Hebrides</a:t>
            </a:r>
            <a:r>
              <a:rPr lang="es-ES" altLang="en-US" sz="1800" dirty="0"/>
              <a:t>, </a:t>
            </a:r>
            <a:r>
              <a:rPr lang="es-ES" altLang="en-US" sz="1800" dirty="0" err="1"/>
              <a:t>or</a:t>
            </a:r>
            <a:r>
              <a:rPr lang="es-ES" altLang="en-US" sz="1800" dirty="0"/>
              <a:t> </a:t>
            </a:r>
            <a:r>
              <a:rPr lang="es-ES" altLang="en-US" sz="1800" b="1" dirty="0" err="1"/>
              <a:t>the</a:t>
            </a:r>
            <a:r>
              <a:rPr lang="es-ES" altLang="en-US" sz="1800" dirty="0"/>
              <a:t> </a:t>
            </a:r>
            <a:r>
              <a:rPr lang="es-ES" altLang="en-US" sz="1800" dirty="0" err="1"/>
              <a:t>Canary</a:t>
            </a:r>
            <a:r>
              <a:rPr lang="es-ES" altLang="en-US" sz="1800" dirty="0"/>
              <a:t> </a:t>
            </a:r>
            <a:r>
              <a:rPr lang="es-ES" altLang="en-US" sz="1800" dirty="0" err="1"/>
              <a:t>Islands</a:t>
            </a:r>
            <a:endParaRPr lang="es-ES" altLang="en-US" sz="1800" dirty="0"/>
          </a:p>
        </p:txBody>
      </p:sp>
      <p:sp>
        <p:nvSpPr>
          <p:cNvPr id="22531" name="Rectangle 6">
            <a:extLst>
              <a:ext uri="{FF2B5EF4-FFF2-40B4-BE49-F238E27FC236}">
                <a16:creationId xmlns:a16="http://schemas.microsoft.com/office/drawing/2014/main" id="{A95464CF-BC25-1547-3798-97228F429A09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135563" y="981075"/>
            <a:ext cx="3810000" cy="51149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ES" altLang="en-US" sz="1800"/>
              <a:t>Do use </a:t>
            </a:r>
            <a:r>
              <a:rPr lang="es-ES" altLang="en-US" sz="1800" b="1"/>
              <a:t>the</a:t>
            </a:r>
            <a:r>
              <a:rPr lang="es-ES" altLang="en-US" sz="1800"/>
              <a:t> before:</a:t>
            </a:r>
          </a:p>
          <a:p>
            <a:pPr eaLnBrk="1" hangingPunct="1">
              <a:lnSpc>
                <a:spcPct val="80000"/>
              </a:lnSpc>
            </a:pPr>
            <a:r>
              <a:rPr lang="es-ES" altLang="en-US" sz="1800"/>
              <a:t>names of rivers, oceans and seas: </a:t>
            </a:r>
            <a:r>
              <a:rPr lang="es-ES" altLang="en-US" sz="1800" b="1" i="1"/>
              <a:t>the</a:t>
            </a:r>
            <a:r>
              <a:rPr lang="es-ES" altLang="en-US" sz="1800" i="1"/>
              <a:t> Nile, </a:t>
            </a:r>
            <a:r>
              <a:rPr lang="es-ES" altLang="en-US" sz="1800" b="1" i="1"/>
              <a:t>the</a:t>
            </a:r>
            <a:r>
              <a:rPr lang="es-ES" altLang="en-US" sz="1800" i="1"/>
              <a:t> Pacific</a:t>
            </a:r>
            <a:r>
              <a:rPr lang="es-ES" altLang="en-US" sz="180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s-ES" altLang="en-US" sz="1800"/>
              <a:t>points on the globe: </a:t>
            </a:r>
            <a:r>
              <a:rPr lang="es-ES" altLang="en-US" sz="1800" b="1" i="1"/>
              <a:t>the</a:t>
            </a:r>
            <a:r>
              <a:rPr lang="es-ES" altLang="en-US" sz="1800" i="1"/>
              <a:t> Equator, </a:t>
            </a:r>
            <a:r>
              <a:rPr lang="es-ES" altLang="en-US" sz="1800" b="1" i="1"/>
              <a:t>the</a:t>
            </a:r>
            <a:r>
              <a:rPr lang="es-ES" altLang="en-US" sz="1800" i="1"/>
              <a:t> North Pole</a:t>
            </a:r>
            <a:r>
              <a:rPr lang="es-ES" altLang="en-US" sz="180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s-ES" altLang="en-US" sz="1800"/>
              <a:t>geographical areas: </a:t>
            </a:r>
            <a:r>
              <a:rPr lang="es-ES" altLang="en-US" sz="1800" b="1" i="1"/>
              <a:t>the</a:t>
            </a:r>
            <a:r>
              <a:rPr lang="es-ES" altLang="en-US" sz="1800" i="1"/>
              <a:t> Middle East, </a:t>
            </a:r>
            <a:r>
              <a:rPr lang="es-ES" altLang="en-US" sz="1800" b="1" i="1"/>
              <a:t>the</a:t>
            </a:r>
            <a:r>
              <a:rPr lang="es-ES" altLang="en-US" sz="1800" i="1"/>
              <a:t> West</a:t>
            </a:r>
            <a:r>
              <a:rPr lang="es-ES" altLang="en-US" sz="180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s-ES" altLang="en-US" sz="1800"/>
              <a:t>deserts, forests, gulfs, and peninsulas: </a:t>
            </a:r>
            <a:r>
              <a:rPr lang="es-ES" altLang="en-US" sz="1800" b="1" i="1"/>
              <a:t>the</a:t>
            </a:r>
            <a:r>
              <a:rPr lang="es-ES" altLang="en-US" sz="1800" i="1"/>
              <a:t> Sahara, </a:t>
            </a:r>
            <a:r>
              <a:rPr lang="es-ES" altLang="en-US" sz="1800" b="1" i="1"/>
              <a:t>the</a:t>
            </a:r>
            <a:r>
              <a:rPr lang="es-ES" altLang="en-US" sz="1800" i="1"/>
              <a:t> Persian Gulf, </a:t>
            </a:r>
            <a:r>
              <a:rPr lang="es-ES" altLang="en-US" sz="1800" b="1" i="1"/>
              <a:t>the</a:t>
            </a:r>
            <a:r>
              <a:rPr lang="es-ES" altLang="en-US" sz="1800" i="1"/>
              <a:t> Black Forest, </a:t>
            </a:r>
            <a:r>
              <a:rPr lang="es-ES" altLang="en-US" sz="1800" b="1" i="1"/>
              <a:t>the</a:t>
            </a:r>
            <a:r>
              <a:rPr lang="es-ES" altLang="en-US" sz="1800" i="1"/>
              <a:t> Iberian Peninsula</a:t>
            </a:r>
            <a:endParaRPr lang="es-ES" altLang="en-US" sz="18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>
            <a:extLst>
              <a:ext uri="{FF2B5EF4-FFF2-40B4-BE49-F238E27FC236}">
                <a16:creationId xmlns:a16="http://schemas.microsoft.com/office/drawing/2014/main" id="{3EDFED04-8E4F-C5A4-FDD9-AF7CB9342C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73163" y="457200"/>
            <a:ext cx="7772400" cy="739775"/>
          </a:xfrm>
        </p:spPr>
        <p:txBody>
          <a:bodyPr/>
          <a:lstStyle/>
          <a:p>
            <a:pPr eaLnBrk="1" hangingPunct="1"/>
            <a:r>
              <a:rPr lang="es-ES" altLang="en-US" sz="4000"/>
              <a:t>Don’t forget the:</a:t>
            </a:r>
          </a:p>
        </p:txBody>
      </p:sp>
      <p:sp>
        <p:nvSpPr>
          <p:cNvPr id="23554" name="Rectangle 3">
            <a:extLst>
              <a:ext uri="{FF2B5EF4-FFF2-40B4-BE49-F238E27FC236}">
                <a16:creationId xmlns:a16="http://schemas.microsoft.com/office/drawing/2014/main" id="{315FE489-974C-8A90-04A4-EFABA42642C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16832"/>
            <a:ext cx="7772400" cy="47545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/>
              <a:t>The </a:t>
            </a:r>
            <a:r>
              <a:rPr lang="en-US" altLang="en-US" sz="2800" dirty="0" err="1"/>
              <a:t>centre</a:t>
            </a:r>
            <a:r>
              <a:rPr lang="en-US" altLang="en-US" sz="2800" dirty="0"/>
              <a:t>, the top, the middle, the bottom, the left, the right, the end of, the beginning of…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/>
              <a:t>The same, the best, the worst…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/>
              <a:t>The sun, the moon, the world, the sky, the sea, the ground, the country…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/>
              <a:t>The police, the fire brigade, the army…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/>
              <a:t>The piano, the guitar, the trumpet, the flute…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/>
              <a:t>The radio (but television, without the)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/>
              <a:t>The doctor, the toilet, the bank, the theatre, the post office, the dentist, the cinema…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ED96BE6F-54E7-4410-BE5E-CA7284CADC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73163" y="457200"/>
            <a:ext cx="7772400" cy="884238"/>
          </a:xfrm>
        </p:spPr>
        <p:txBody>
          <a:bodyPr/>
          <a:lstStyle/>
          <a:p>
            <a:pPr eaLnBrk="1" hangingPunct="1"/>
            <a:r>
              <a:rPr lang="es-ES" altLang="en-US"/>
              <a:t>Do not use the:</a:t>
            </a: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B1275F39-670F-2754-07BB-4955EBBC725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73163" y="1412875"/>
            <a:ext cx="7772400" cy="46831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s-ES" altLang="en-US" sz="2400" dirty="0" err="1"/>
              <a:t>Breakfast</a:t>
            </a:r>
            <a:r>
              <a:rPr lang="es-ES" altLang="en-US" sz="2400" dirty="0"/>
              <a:t>, lunch, </a:t>
            </a:r>
            <a:r>
              <a:rPr lang="es-ES" altLang="en-US" sz="2400" dirty="0" err="1"/>
              <a:t>dinner</a:t>
            </a:r>
            <a:endParaRPr lang="es-ES" altLang="en-US" sz="2400" dirty="0"/>
          </a:p>
          <a:p>
            <a:pPr eaLnBrk="1" hangingPunct="1">
              <a:lnSpc>
                <a:spcPct val="90000"/>
              </a:lnSpc>
            </a:pPr>
            <a:r>
              <a:rPr lang="es-ES" altLang="en-US" sz="2400" dirty="0" err="1"/>
              <a:t>Go</a:t>
            </a:r>
            <a:r>
              <a:rPr lang="es-ES" altLang="en-US" sz="2400" dirty="0"/>
              <a:t> </a:t>
            </a:r>
            <a:r>
              <a:rPr lang="es-ES" altLang="en-US" sz="2400" dirty="0" err="1"/>
              <a:t>to</a:t>
            </a:r>
            <a:r>
              <a:rPr lang="es-ES" altLang="en-US" sz="2400" dirty="0"/>
              <a:t> </a:t>
            </a:r>
            <a:r>
              <a:rPr lang="es-ES" altLang="en-US" sz="2400" dirty="0" err="1"/>
              <a:t>work</a:t>
            </a:r>
            <a:r>
              <a:rPr lang="es-ES" altLang="en-US" sz="2400" dirty="0"/>
              <a:t>, </a:t>
            </a:r>
            <a:r>
              <a:rPr lang="es-ES" altLang="en-US" sz="2400" dirty="0" err="1"/>
              <a:t>get</a:t>
            </a:r>
            <a:r>
              <a:rPr lang="es-ES" altLang="en-US" sz="2400" dirty="0"/>
              <a:t> </a:t>
            </a:r>
            <a:r>
              <a:rPr lang="es-ES" altLang="en-US" sz="2400" dirty="0" err="1"/>
              <a:t>to</a:t>
            </a:r>
            <a:r>
              <a:rPr lang="es-ES" altLang="en-US" sz="2400" dirty="0"/>
              <a:t> </a:t>
            </a:r>
            <a:r>
              <a:rPr lang="es-ES" altLang="en-US" sz="2400" dirty="0" err="1"/>
              <a:t>work</a:t>
            </a:r>
            <a:r>
              <a:rPr lang="es-ES" altLang="en-US" sz="2400" dirty="0"/>
              <a:t>, be at </a:t>
            </a:r>
            <a:r>
              <a:rPr lang="es-ES" altLang="en-US" sz="2400" dirty="0" err="1"/>
              <a:t>work</a:t>
            </a:r>
            <a:r>
              <a:rPr lang="es-ES" altLang="en-US" sz="2400" dirty="0"/>
              <a:t>, </a:t>
            </a:r>
            <a:r>
              <a:rPr lang="es-ES" altLang="en-US" sz="2400" dirty="0" err="1"/>
              <a:t>start</a:t>
            </a:r>
            <a:r>
              <a:rPr lang="es-ES" altLang="en-US" sz="2400" dirty="0"/>
              <a:t> </a:t>
            </a:r>
            <a:r>
              <a:rPr lang="es-ES" altLang="en-US" sz="2400" dirty="0" err="1"/>
              <a:t>work</a:t>
            </a:r>
            <a:r>
              <a:rPr lang="es-ES" altLang="en-US" sz="2400" dirty="0"/>
              <a:t>, </a:t>
            </a:r>
            <a:r>
              <a:rPr lang="es-ES" altLang="en-US" sz="2400" dirty="0" err="1"/>
              <a:t>finish</a:t>
            </a:r>
            <a:r>
              <a:rPr lang="es-ES" altLang="en-US" sz="2400" dirty="0"/>
              <a:t> </a:t>
            </a:r>
            <a:r>
              <a:rPr lang="es-ES" altLang="en-US" sz="2400" dirty="0" err="1"/>
              <a:t>work</a:t>
            </a:r>
            <a:r>
              <a:rPr lang="es-ES" altLang="en-US" sz="2400" dirty="0"/>
              <a:t>…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n-US" sz="2400" dirty="0" err="1"/>
              <a:t>Got</a:t>
            </a:r>
            <a:r>
              <a:rPr lang="es-ES" altLang="en-US" sz="2400" dirty="0"/>
              <a:t> </a:t>
            </a:r>
            <a:r>
              <a:rPr lang="es-ES" altLang="en-US" sz="2400" dirty="0" err="1"/>
              <a:t>to</a:t>
            </a:r>
            <a:r>
              <a:rPr lang="es-ES" altLang="en-US" sz="2400" dirty="0"/>
              <a:t> </a:t>
            </a:r>
            <a:r>
              <a:rPr lang="es-ES" altLang="en-US" sz="2400" dirty="0" err="1"/>
              <a:t>school</a:t>
            </a:r>
            <a:r>
              <a:rPr lang="es-ES" altLang="en-US" sz="2400" dirty="0"/>
              <a:t>, be at </a:t>
            </a:r>
            <a:r>
              <a:rPr lang="es-ES" altLang="en-US" sz="2400" dirty="0" err="1"/>
              <a:t>school</a:t>
            </a:r>
            <a:r>
              <a:rPr lang="es-ES" altLang="en-US" sz="2400" dirty="0"/>
              <a:t>, </a:t>
            </a:r>
            <a:r>
              <a:rPr lang="es-ES" altLang="en-US" sz="2400" dirty="0" err="1"/>
              <a:t>start</a:t>
            </a:r>
            <a:r>
              <a:rPr lang="es-ES" altLang="en-US" sz="2400" dirty="0"/>
              <a:t> </a:t>
            </a:r>
            <a:r>
              <a:rPr lang="es-ES" altLang="en-US" sz="2400" dirty="0" err="1"/>
              <a:t>school</a:t>
            </a:r>
            <a:r>
              <a:rPr lang="es-ES" altLang="en-US" sz="2400" dirty="0"/>
              <a:t>, </a:t>
            </a:r>
            <a:r>
              <a:rPr lang="es-ES" altLang="en-US" sz="2400" dirty="0" err="1"/>
              <a:t>leave</a:t>
            </a:r>
            <a:r>
              <a:rPr lang="es-ES" altLang="en-US" sz="2400" dirty="0"/>
              <a:t> </a:t>
            </a:r>
            <a:r>
              <a:rPr lang="es-ES" altLang="en-US" sz="2400" dirty="0" err="1"/>
              <a:t>school</a:t>
            </a:r>
            <a:r>
              <a:rPr lang="es-ES" altLang="en-US" sz="2400" dirty="0"/>
              <a:t>…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n-US" sz="2400" dirty="0" err="1"/>
              <a:t>Go</a:t>
            </a:r>
            <a:r>
              <a:rPr lang="es-ES" altLang="en-US" sz="2400" dirty="0"/>
              <a:t> </a:t>
            </a:r>
            <a:r>
              <a:rPr lang="es-ES" altLang="en-US" sz="2400" dirty="0" err="1"/>
              <a:t>to</a:t>
            </a:r>
            <a:r>
              <a:rPr lang="es-ES" altLang="en-US" sz="2400" dirty="0"/>
              <a:t> </a:t>
            </a:r>
            <a:r>
              <a:rPr lang="es-ES" altLang="en-US" sz="2400" dirty="0" err="1"/>
              <a:t>university</a:t>
            </a:r>
            <a:r>
              <a:rPr lang="es-ES" altLang="en-US" sz="2400" dirty="0"/>
              <a:t>, be at </a:t>
            </a:r>
            <a:r>
              <a:rPr lang="es-ES" altLang="en-US" sz="2400" dirty="0" err="1"/>
              <a:t>university</a:t>
            </a:r>
            <a:r>
              <a:rPr lang="es-ES" altLang="en-US" sz="2400" dirty="0"/>
              <a:t>…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n-US" sz="2400" dirty="0" err="1"/>
              <a:t>Go</a:t>
            </a:r>
            <a:r>
              <a:rPr lang="es-ES" altLang="en-US" sz="2400" dirty="0"/>
              <a:t> </a:t>
            </a:r>
            <a:r>
              <a:rPr lang="es-ES" altLang="en-US" sz="2400" dirty="0" err="1"/>
              <a:t>to</a:t>
            </a:r>
            <a:r>
              <a:rPr lang="es-ES" altLang="en-US" sz="2400" dirty="0"/>
              <a:t> </a:t>
            </a:r>
            <a:r>
              <a:rPr lang="es-ES" altLang="en-US" sz="2400" dirty="0" err="1"/>
              <a:t>church</a:t>
            </a:r>
            <a:r>
              <a:rPr lang="es-ES" altLang="en-US" sz="2400" dirty="0"/>
              <a:t>, be in </a:t>
            </a:r>
            <a:r>
              <a:rPr lang="es-ES" altLang="en-US" sz="2400" dirty="0" err="1"/>
              <a:t>chuch</a:t>
            </a:r>
            <a:r>
              <a:rPr lang="es-ES" altLang="en-US" sz="2400" dirty="0"/>
              <a:t> (</a:t>
            </a:r>
            <a:r>
              <a:rPr lang="es-ES" altLang="en-US" sz="2400" dirty="0" err="1"/>
              <a:t>or</a:t>
            </a:r>
            <a:r>
              <a:rPr lang="es-ES" altLang="en-US" sz="2400" dirty="0"/>
              <a:t> </a:t>
            </a:r>
            <a:r>
              <a:rPr lang="es-ES" altLang="en-US" sz="2400" dirty="0" err="1"/>
              <a:t>mass</a:t>
            </a:r>
            <a:r>
              <a:rPr lang="es-ES" altLang="en-US" sz="2400" dirty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n-US" sz="2400" dirty="0" err="1"/>
              <a:t>Go</a:t>
            </a:r>
            <a:r>
              <a:rPr lang="es-ES" altLang="en-US" sz="2400" dirty="0"/>
              <a:t> </a:t>
            </a:r>
            <a:r>
              <a:rPr lang="es-ES" altLang="en-US" sz="2400" dirty="0" err="1"/>
              <a:t>to</a:t>
            </a:r>
            <a:r>
              <a:rPr lang="es-ES" altLang="en-US" sz="2400" dirty="0"/>
              <a:t> </a:t>
            </a:r>
            <a:r>
              <a:rPr lang="es-ES" altLang="en-US" sz="2400" dirty="0" err="1"/>
              <a:t>bed</a:t>
            </a:r>
            <a:r>
              <a:rPr lang="es-ES" altLang="en-US" sz="2400" dirty="0"/>
              <a:t>, be in </a:t>
            </a:r>
            <a:r>
              <a:rPr lang="es-ES" altLang="en-US" sz="2400" dirty="0" err="1"/>
              <a:t>bed</a:t>
            </a:r>
            <a:endParaRPr lang="es-ES" altLang="en-US" sz="2400" dirty="0"/>
          </a:p>
          <a:p>
            <a:pPr eaLnBrk="1" hangingPunct="1">
              <a:lnSpc>
                <a:spcPct val="90000"/>
              </a:lnSpc>
            </a:pPr>
            <a:r>
              <a:rPr lang="es-ES" altLang="en-US" sz="2400" dirty="0" err="1"/>
              <a:t>Go</a:t>
            </a:r>
            <a:r>
              <a:rPr lang="es-ES" altLang="en-US" sz="2400" dirty="0"/>
              <a:t> </a:t>
            </a:r>
            <a:r>
              <a:rPr lang="es-ES" altLang="en-US" sz="2400" dirty="0" err="1"/>
              <a:t>to</a:t>
            </a:r>
            <a:r>
              <a:rPr lang="es-ES" altLang="en-US" sz="2400" dirty="0"/>
              <a:t> hospital, be in hospital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n-US" sz="2400" dirty="0" err="1"/>
              <a:t>Go</a:t>
            </a:r>
            <a:r>
              <a:rPr lang="es-ES" altLang="en-US" sz="2400" dirty="0"/>
              <a:t> </a:t>
            </a:r>
            <a:r>
              <a:rPr lang="es-ES" altLang="en-US" sz="2400" dirty="0" err="1"/>
              <a:t>to</a:t>
            </a:r>
            <a:r>
              <a:rPr lang="es-ES" altLang="en-US" sz="2400" dirty="0"/>
              <a:t> </a:t>
            </a:r>
            <a:r>
              <a:rPr lang="es-ES" altLang="en-US" sz="2400" dirty="0" err="1"/>
              <a:t>prison</a:t>
            </a:r>
            <a:r>
              <a:rPr lang="es-ES" altLang="en-US" sz="2400" dirty="0"/>
              <a:t>, be in </a:t>
            </a:r>
            <a:r>
              <a:rPr lang="es-ES" altLang="en-US" sz="2400" dirty="0" err="1"/>
              <a:t>prison</a:t>
            </a:r>
            <a:endParaRPr lang="es-ES" altLang="en-US" sz="2400" dirty="0"/>
          </a:p>
          <a:p>
            <a:pPr eaLnBrk="1" hangingPunct="1">
              <a:lnSpc>
                <a:spcPct val="90000"/>
              </a:lnSpc>
            </a:pPr>
            <a:r>
              <a:rPr lang="es-ES" altLang="en-US" sz="2400" dirty="0" err="1"/>
              <a:t>Go</a:t>
            </a:r>
            <a:r>
              <a:rPr lang="es-ES" altLang="en-US" sz="2400" dirty="0"/>
              <a:t> home, </a:t>
            </a:r>
            <a:r>
              <a:rPr lang="es-ES" altLang="en-US" sz="2400" dirty="0" err="1"/>
              <a:t>get</a:t>
            </a:r>
            <a:r>
              <a:rPr lang="es-ES" altLang="en-US" sz="2400" dirty="0"/>
              <a:t> home, </a:t>
            </a:r>
            <a:r>
              <a:rPr lang="es-ES" altLang="en-US" sz="2400" dirty="0" err="1"/>
              <a:t>arrive</a:t>
            </a:r>
            <a:r>
              <a:rPr lang="es-ES" altLang="en-US" sz="2400" dirty="0"/>
              <a:t> home, come home, </a:t>
            </a:r>
            <a:r>
              <a:rPr lang="es-ES" altLang="en-US" sz="2400" dirty="0" err="1"/>
              <a:t>walk</a:t>
            </a:r>
            <a:r>
              <a:rPr lang="es-ES" altLang="en-US" sz="2400" dirty="0"/>
              <a:t> home, </a:t>
            </a:r>
            <a:r>
              <a:rPr lang="es-ES" altLang="en-US" sz="2400" dirty="0" err="1"/>
              <a:t>leave</a:t>
            </a:r>
            <a:r>
              <a:rPr lang="es-ES" altLang="en-US" sz="2400" dirty="0"/>
              <a:t> home, be at home, </a:t>
            </a:r>
            <a:r>
              <a:rPr lang="es-ES" altLang="en-US" sz="2400" dirty="0" err="1"/>
              <a:t>stay</a:t>
            </a:r>
            <a:r>
              <a:rPr lang="es-ES" altLang="en-US" sz="2400" dirty="0"/>
              <a:t> at home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>
            <a:extLst>
              <a:ext uri="{FF2B5EF4-FFF2-40B4-BE49-F238E27FC236}">
                <a16:creationId xmlns:a16="http://schemas.microsoft.com/office/drawing/2014/main" id="{85C57EAD-E720-9965-33BC-E88C721AFC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n-US" b="1"/>
              <a:t>Omission of Articles</a:t>
            </a:r>
          </a:p>
        </p:txBody>
      </p:sp>
      <p:sp>
        <p:nvSpPr>
          <p:cNvPr id="25602" name="Rectangle 3">
            <a:extLst>
              <a:ext uri="{FF2B5EF4-FFF2-40B4-BE49-F238E27FC236}">
                <a16:creationId xmlns:a16="http://schemas.microsoft.com/office/drawing/2014/main" id="{EA00416D-3F99-288D-254F-82CEC936366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s-ES" altLang="en-US" sz="2800"/>
              <a:t>Some common types of nouns that don't take an article are:</a:t>
            </a:r>
          </a:p>
          <a:p>
            <a:pPr eaLnBrk="1" hangingPunct="1"/>
            <a:r>
              <a:rPr lang="es-ES" altLang="en-US" sz="2800"/>
              <a:t>Names of languages and nationalities: </a:t>
            </a:r>
            <a:r>
              <a:rPr lang="es-ES" altLang="en-US" sz="2800" i="1"/>
              <a:t>Chinese, English, Spanish, Russian</a:t>
            </a:r>
            <a:r>
              <a:rPr lang="es-ES" altLang="en-US" sz="2800"/>
              <a:t> </a:t>
            </a:r>
          </a:p>
          <a:p>
            <a:pPr eaLnBrk="1" hangingPunct="1"/>
            <a:r>
              <a:rPr lang="es-ES" altLang="en-US" sz="2800"/>
              <a:t>Names of sports: </a:t>
            </a:r>
            <a:r>
              <a:rPr lang="es-ES" altLang="en-US" sz="2800" i="1"/>
              <a:t>volleyball, hockey, baseball</a:t>
            </a:r>
            <a:r>
              <a:rPr lang="es-ES" altLang="en-US" sz="2800"/>
              <a:t> </a:t>
            </a:r>
          </a:p>
          <a:p>
            <a:pPr eaLnBrk="1" hangingPunct="1"/>
            <a:r>
              <a:rPr lang="es-ES" altLang="en-US" sz="2800"/>
              <a:t>Names of academic subjects: </a:t>
            </a:r>
            <a:r>
              <a:rPr lang="es-ES" altLang="en-US" sz="2800" i="1"/>
              <a:t>mathematics, biology, history, computer science</a:t>
            </a:r>
            <a:endParaRPr lang="es-ES" altLang="en-US" sz="2800"/>
          </a:p>
          <a:p>
            <a:pPr eaLnBrk="1" hangingPunct="1"/>
            <a:endParaRPr lang="es-ES" altLang="en-US"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F7E4AEE8-4CCE-D725-0C1C-D063F38C54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16013" y="260350"/>
            <a:ext cx="7772400" cy="739775"/>
          </a:xfrm>
        </p:spPr>
        <p:txBody>
          <a:bodyPr/>
          <a:lstStyle/>
          <a:p>
            <a:pPr eaLnBrk="1" hangingPunct="1"/>
            <a:r>
              <a:rPr lang="es-ES" altLang="en-US" sz="4000" b="1"/>
              <a:t>Using Articles</a:t>
            </a:r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A853AAE6-A100-8E88-A54A-293409FB68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99592" y="1844824"/>
            <a:ext cx="7772400" cy="45386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altLang="en-US" sz="2400" dirty="0" err="1"/>
              <a:t>What</a:t>
            </a:r>
            <a:r>
              <a:rPr lang="es-ES" altLang="en-US" sz="2400" dirty="0"/>
              <a:t> </a:t>
            </a:r>
            <a:r>
              <a:rPr lang="es-ES" altLang="en-US" sz="2400" dirty="0" err="1"/>
              <a:t>is</a:t>
            </a:r>
            <a:r>
              <a:rPr lang="es-ES" altLang="en-US" sz="2400" dirty="0"/>
              <a:t> </a:t>
            </a:r>
            <a:r>
              <a:rPr lang="es-ES" altLang="en-US" sz="2400" dirty="0" err="1"/>
              <a:t>an</a:t>
            </a:r>
            <a:r>
              <a:rPr lang="es-ES" altLang="en-US" sz="2400" dirty="0"/>
              <a:t> </a:t>
            </a:r>
            <a:r>
              <a:rPr lang="es-ES" altLang="en-US" sz="2400" dirty="0" err="1"/>
              <a:t>article</a:t>
            </a:r>
            <a:r>
              <a:rPr lang="es-ES" altLang="en-US" sz="2400" dirty="0"/>
              <a:t>? </a:t>
            </a:r>
            <a:r>
              <a:rPr lang="es-ES" altLang="en-US" sz="2400" dirty="0" err="1"/>
              <a:t>Basically</a:t>
            </a:r>
            <a:r>
              <a:rPr lang="es-ES" altLang="en-US" sz="2400" dirty="0"/>
              <a:t>, </a:t>
            </a:r>
            <a:r>
              <a:rPr lang="es-ES" altLang="en-US" sz="2400" dirty="0" err="1"/>
              <a:t>an</a:t>
            </a:r>
            <a:r>
              <a:rPr lang="es-ES" altLang="en-US" sz="2400" dirty="0"/>
              <a:t> </a:t>
            </a:r>
            <a:r>
              <a:rPr lang="es-ES" altLang="en-US" sz="2400" dirty="0" err="1"/>
              <a:t>article</a:t>
            </a:r>
            <a:r>
              <a:rPr lang="es-ES" altLang="en-US" sz="2400" dirty="0"/>
              <a:t> </a:t>
            </a:r>
            <a:r>
              <a:rPr lang="es-ES" altLang="en-US" sz="2400" dirty="0" err="1"/>
              <a:t>is</a:t>
            </a:r>
            <a:r>
              <a:rPr lang="es-ES" altLang="en-US" sz="2400" dirty="0"/>
              <a:t> </a:t>
            </a:r>
            <a:r>
              <a:rPr lang="es-ES" altLang="en-US" sz="2400" dirty="0" err="1"/>
              <a:t>an</a:t>
            </a:r>
            <a:r>
              <a:rPr lang="es-ES" altLang="en-US" sz="2400" dirty="0"/>
              <a:t> </a:t>
            </a:r>
            <a:r>
              <a:rPr lang="es-ES" altLang="en-US" sz="2400" dirty="0" err="1"/>
              <a:t>adjective</a:t>
            </a:r>
            <a:r>
              <a:rPr lang="es-ES" altLang="en-US" sz="2400" dirty="0"/>
              <a:t>. </a:t>
            </a:r>
            <a:r>
              <a:rPr lang="es-ES" altLang="en-US" sz="2400" dirty="0" err="1"/>
              <a:t>Like</a:t>
            </a:r>
            <a:r>
              <a:rPr lang="es-ES" altLang="en-US" sz="2400" dirty="0"/>
              <a:t> </a:t>
            </a:r>
            <a:r>
              <a:rPr lang="es-ES" altLang="en-US" sz="2400" dirty="0" err="1"/>
              <a:t>adjectives</a:t>
            </a:r>
            <a:r>
              <a:rPr lang="es-ES" altLang="en-US" sz="2400" dirty="0"/>
              <a:t>, </a:t>
            </a:r>
            <a:r>
              <a:rPr lang="es-ES" altLang="en-US" sz="2400" dirty="0" err="1"/>
              <a:t>articles</a:t>
            </a:r>
            <a:r>
              <a:rPr lang="es-ES" altLang="en-US" sz="2400" dirty="0"/>
              <a:t> </a:t>
            </a:r>
            <a:r>
              <a:rPr lang="es-ES" altLang="en-US" sz="2400" dirty="0" err="1"/>
              <a:t>modify</a:t>
            </a:r>
            <a:r>
              <a:rPr lang="es-ES" altLang="en-US" sz="2400" dirty="0"/>
              <a:t> </a:t>
            </a:r>
            <a:r>
              <a:rPr lang="es-ES" altLang="en-US" sz="2400" dirty="0" err="1"/>
              <a:t>nouns</a:t>
            </a:r>
            <a:r>
              <a:rPr lang="es-ES" altLang="en-US" sz="2400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n-US" sz="2400" dirty="0"/>
              <a:t>English has </a:t>
            </a:r>
            <a:r>
              <a:rPr lang="es-ES" altLang="en-US" sz="2400" dirty="0" err="1"/>
              <a:t>two</a:t>
            </a:r>
            <a:r>
              <a:rPr lang="es-ES" altLang="en-US" sz="2400" dirty="0"/>
              <a:t> </a:t>
            </a:r>
            <a:r>
              <a:rPr lang="es-ES" altLang="en-US" sz="2400" dirty="0" err="1"/>
              <a:t>articles</a:t>
            </a:r>
            <a:r>
              <a:rPr lang="es-ES" altLang="en-US" sz="2400" dirty="0"/>
              <a:t>: </a:t>
            </a:r>
            <a:r>
              <a:rPr lang="es-ES" altLang="en-US" sz="2400" b="1" dirty="0" err="1"/>
              <a:t>the</a:t>
            </a:r>
            <a:r>
              <a:rPr lang="es-ES" altLang="en-US" sz="2400" dirty="0"/>
              <a:t> and </a:t>
            </a:r>
            <a:r>
              <a:rPr lang="es-ES" altLang="en-US" sz="2400" b="1" dirty="0"/>
              <a:t>a/</a:t>
            </a:r>
            <a:r>
              <a:rPr lang="es-ES" altLang="en-US" sz="2400" b="1" dirty="0" err="1"/>
              <a:t>an</a:t>
            </a:r>
            <a:r>
              <a:rPr lang="es-ES" altLang="en-US" sz="2400" dirty="0"/>
              <a:t>. </a:t>
            </a:r>
            <a:r>
              <a:rPr lang="es-ES" altLang="en-US" sz="2400" b="1" dirty="0" err="1"/>
              <a:t>The</a:t>
            </a:r>
            <a:r>
              <a:rPr lang="es-ES" altLang="en-US" sz="2400" dirty="0"/>
              <a:t> </a:t>
            </a:r>
            <a:r>
              <a:rPr lang="es-ES" altLang="en-US" sz="2400" dirty="0" err="1"/>
              <a:t>is</a:t>
            </a:r>
            <a:r>
              <a:rPr lang="es-ES" altLang="en-US" sz="2400" dirty="0"/>
              <a:t> </a:t>
            </a:r>
            <a:r>
              <a:rPr lang="es-ES" altLang="en-US" sz="2400" dirty="0" err="1"/>
              <a:t>used</a:t>
            </a:r>
            <a:r>
              <a:rPr lang="es-ES" altLang="en-US" sz="2400" dirty="0"/>
              <a:t> </a:t>
            </a:r>
            <a:r>
              <a:rPr lang="es-ES" altLang="en-US" sz="2400" dirty="0" err="1"/>
              <a:t>to</a:t>
            </a:r>
            <a:r>
              <a:rPr lang="es-ES" altLang="en-US" sz="2400" dirty="0"/>
              <a:t> </a:t>
            </a:r>
            <a:r>
              <a:rPr lang="es-ES" altLang="en-US" sz="2400" dirty="0" err="1"/>
              <a:t>refer</a:t>
            </a:r>
            <a:r>
              <a:rPr lang="es-ES" altLang="en-US" sz="2400" dirty="0"/>
              <a:t> </a:t>
            </a:r>
            <a:r>
              <a:rPr lang="es-ES" altLang="en-US" sz="2400" dirty="0" err="1"/>
              <a:t>to</a:t>
            </a:r>
            <a:r>
              <a:rPr lang="es-ES" altLang="en-US" sz="2400" dirty="0"/>
              <a:t> </a:t>
            </a:r>
            <a:r>
              <a:rPr lang="es-ES" altLang="en-US" sz="2400" dirty="0" err="1"/>
              <a:t>specific</a:t>
            </a:r>
            <a:r>
              <a:rPr lang="es-ES" altLang="en-US" sz="2400" dirty="0"/>
              <a:t> </a:t>
            </a:r>
            <a:r>
              <a:rPr lang="es-ES" altLang="en-US" sz="2400" dirty="0" err="1"/>
              <a:t>or</a:t>
            </a:r>
            <a:r>
              <a:rPr lang="es-ES" altLang="en-US" sz="2400" dirty="0"/>
              <a:t> particular </a:t>
            </a:r>
            <a:r>
              <a:rPr lang="es-ES" altLang="en-US" sz="2400" dirty="0" err="1"/>
              <a:t>nouns</a:t>
            </a:r>
            <a:r>
              <a:rPr lang="es-ES" altLang="en-US" sz="2400" dirty="0"/>
              <a:t>; </a:t>
            </a:r>
            <a:r>
              <a:rPr lang="es-ES" altLang="en-US" sz="2400" b="1" dirty="0"/>
              <a:t>a/</a:t>
            </a:r>
            <a:r>
              <a:rPr lang="es-ES" altLang="en-US" sz="2400" b="1" dirty="0" err="1"/>
              <a:t>an</a:t>
            </a:r>
            <a:r>
              <a:rPr lang="es-ES" altLang="en-US" sz="2400" dirty="0"/>
              <a:t> </a:t>
            </a:r>
            <a:r>
              <a:rPr lang="es-ES" altLang="en-US" sz="2400" dirty="0" err="1"/>
              <a:t>is</a:t>
            </a:r>
            <a:r>
              <a:rPr lang="es-ES" altLang="en-US" sz="2400" dirty="0"/>
              <a:t> </a:t>
            </a:r>
            <a:r>
              <a:rPr lang="es-ES" altLang="en-US" sz="2400" dirty="0" err="1"/>
              <a:t>used</a:t>
            </a:r>
            <a:r>
              <a:rPr lang="es-ES" altLang="en-US" sz="2400" dirty="0"/>
              <a:t> </a:t>
            </a:r>
            <a:r>
              <a:rPr lang="es-ES" altLang="en-US" sz="2400" dirty="0" err="1"/>
              <a:t>to</a:t>
            </a:r>
            <a:r>
              <a:rPr lang="es-ES" altLang="en-US" sz="2400" dirty="0"/>
              <a:t> </a:t>
            </a:r>
            <a:r>
              <a:rPr lang="es-ES" altLang="en-US" sz="2400" dirty="0" err="1"/>
              <a:t>modify</a:t>
            </a:r>
            <a:r>
              <a:rPr lang="es-ES" altLang="en-US" sz="2400" dirty="0"/>
              <a:t> non-</a:t>
            </a:r>
            <a:r>
              <a:rPr lang="es-ES" altLang="en-US" sz="2400" dirty="0" err="1"/>
              <a:t>specific</a:t>
            </a:r>
            <a:r>
              <a:rPr lang="es-ES" altLang="en-US" sz="2400" dirty="0"/>
              <a:t> </a:t>
            </a:r>
            <a:r>
              <a:rPr lang="es-ES" altLang="en-US" sz="2400" dirty="0" err="1"/>
              <a:t>or</a:t>
            </a:r>
            <a:r>
              <a:rPr lang="es-ES" altLang="en-US" sz="2400" dirty="0"/>
              <a:t> non-particular </a:t>
            </a:r>
            <a:r>
              <a:rPr lang="es-ES" altLang="en-US" sz="2400" dirty="0" err="1"/>
              <a:t>nouns</a:t>
            </a:r>
            <a:r>
              <a:rPr lang="es-ES" altLang="en-US" sz="2400" dirty="0"/>
              <a:t>. </a:t>
            </a:r>
            <a:r>
              <a:rPr lang="es-ES" altLang="en-US" sz="2400" dirty="0" err="1"/>
              <a:t>We</a:t>
            </a:r>
            <a:r>
              <a:rPr lang="es-ES" altLang="en-US" sz="2400" dirty="0"/>
              <a:t> </a:t>
            </a:r>
            <a:r>
              <a:rPr lang="es-ES" altLang="en-US" sz="2400" dirty="0" err="1"/>
              <a:t>call</a:t>
            </a:r>
            <a:r>
              <a:rPr lang="es-ES" altLang="en-US" sz="2400" dirty="0"/>
              <a:t> </a:t>
            </a:r>
            <a:r>
              <a:rPr lang="es-ES" altLang="en-US" sz="2400" b="1" dirty="0" err="1"/>
              <a:t>the</a:t>
            </a:r>
            <a:r>
              <a:rPr lang="es-ES" altLang="en-US" sz="2400" dirty="0"/>
              <a:t> </a:t>
            </a:r>
            <a:r>
              <a:rPr lang="es-ES" altLang="en-US" sz="2400" dirty="0" err="1"/>
              <a:t>the</a:t>
            </a:r>
            <a:r>
              <a:rPr lang="es-ES" altLang="en-US" sz="2400" dirty="0"/>
              <a:t> </a:t>
            </a:r>
            <a:r>
              <a:rPr lang="es-ES" altLang="en-US" sz="2400" i="1" dirty="0" err="1"/>
              <a:t>definite</a:t>
            </a:r>
            <a:r>
              <a:rPr lang="es-ES" altLang="en-US" sz="2400" dirty="0"/>
              <a:t> </a:t>
            </a:r>
            <a:r>
              <a:rPr lang="es-ES" altLang="en-US" sz="2400" dirty="0" err="1"/>
              <a:t>article</a:t>
            </a:r>
            <a:r>
              <a:rPr lang="es-ES" altLang="en-US" sz="2400" dirty="0"/>
              <a:t> and </a:t>
            </a:r>
            <a:r>
              <a:rPr lang="es-ES" altLang="en-US" sz="2400" b="1" dirty="0"/>
              <a:t>a/</a:t>
            </a:r>
            <a:r>
              <a:rPr lang="es-ES" altLang="en-US" sz="2400" b="1" dirty="0" err="1"/>
              <a:t>an</a:t>
            </a:r>
            <a:r>
              <a:rPr lang="es-ES" altLang="en-US" sz="2400" dirty="0"/>
              <a:t> </a:t>
            </a:r>
            <a:r>
              <a:rPr lang="es-ES" altLang="en-US" sz="2400" dirty="0" err="1"/>
              <a:t>the</a:t>
            </a:r>
            <a:r>
              <a:rPr lang="es-ES" altLang="en-US" sz="2400" dirty="0"/>
              <a:t> </a:t>
            </a:r>
            <a:r>
              <a:rPr lang="es-ES" altLang="en-US" sz="2400" i="1" dirty="0" err="1"/>
              <a:t>indefinite</a:t>
            </a:r>
            <a:r>
              <a:rPr lang="es-ES" altLang="en-US" sz="2400" dirty="0"/>
              <a:t> </a:t>
            </a:r>
            <a:r>
              <a:rPr lang="es-ES" altLang="en-US" sz="2400" dirty="0" err="1"/>
              <a:t>article</a:t>
            </a:r>
            <a:r>
              <a:rPr lang="es-ES" altLang="en-US" sz="2400" dirty="0"/>
              <a:t>.</a:t>
            </a:r>
          </a:p>
          <a:p>
            <a:pPr lvl="2" eaLnBrk="1" hangingPunct="1">
              <a:lnSpc>
                <a:spcPct val="90000"/>
              </a:lnSpc>
            </a:pPr>
            <a:r>
              <a:rPr lang="es-ES" altLang="en-US" sz="2000" dirty="0" err="1"/>
              <a:t>the</a:t>
            </a:r>
            <a:r>
              <a:rPr lang="es-ES" altLang="en-US" sz="2000" dirty="0"/>
              <a:t> = </a:t>
            </a:r>
            <a:r>
              <a:rPr lang="es-ES" altLang="en-US" sz="2000" dirty="0" err="1"/>
              <a:t>definite</a:t>
            </a:r>
            <a:r>
              <a:rPr lang="es-ES" altLang="en-US" sz="2000" dirty="0"/>
              <a:t> </a:t>
            </a:r>
            <a:r>
              <a:rPr lang="es-ES" altLang="en-US" sz="2000" dirty="0" err="1"/>
              <a:t>article</a:t>
            </a:r>
            <a:endParaRPr lang="es-ES" altLang="en-US" sz="2000" dirty="0"/>
          </a:p>
          <a:p>
            <a:pPr lvl="2" eaLnBrk="1" hangingPunct="1">
              <a:lnSpc>
                <a:spcPct val="90000"/>
              </a:lnSpc>
            </a:pPr>
            <a:r>
              <a:rPr lang="es-ES" altLang="en-US" sz="2000" dirty="0"/>
              <a:t>a/</a:t>
            </a:r>
            <a:r>
              <a:rPr lang="es-ES" altLang="en-US" sz="2000" dirty="0" err="1"/>
              <a:t>an</a:t>
            </a:r>
            <a:r>
              <a:rPr lang="es-ES" altLang="en-US" sz="2000" dirty="0"/>
              <a:t> = </a:t>
            </a:r>
            <a:r>
              <a:rPr lang="es-ES" altLang="en-US" sz="2000" dirty="0" err="1"/>
              <a:t>indefinite</a:t>
            </a:r>
            <a:r>
              <a:rPr lang="es-ES" altLang="en-US" sz="2000" dirty="0"/>
              <a:t> </a:t>
            </a:r>
            <a:r>
              <a:rPr lang="es-ES" altLang="en-US" sz="2000" dirty="0" err="1"/>
              <a:t>article</a:t>
            </a:r>
            <a:endParaRPr lang="es-ES" altLang="en-US" sz="2000" dirty="0"/>
          </a:p>
          <a:p>
            <a:pPr eaLnBrk="1" hangingPunct="1">
              <a:lnSpc>
                <a:spcPct val="90000"/>
              </a:lnSpc>
            </a:pPr>
            <a:r>
              <a:rPr lang="es-ES" altLang="en-US" sz="2400" dirty="0" err="1"/>
              <a:t>For</a:t>
            </a:r>
            <a:r>
              <a:rPr lang="es-ES" altLang="en-US" sz="2400" dirty="0"/>
              <a:t> </a:t>
            </a:r>
            <a:r>
              <a:rPr lang="es-ES" altLang="en-US" sz="2400" dirty="0" err="1"/>
              <a:t>example</a:t>
            </a:r>
            <a:r>
              <a:rPr lang="es-ES" altLang="en-US" sz="2400" dirty="0"/>
              <a:t>, </a:t>
            </a:r>
            <a:r>
              <a:rPr lang="es-ES" altLang="en-US" sz="2400" dirty="0" err="1"/>
              <a:t>if</a:t>
            </a:r>
            <a:r>
              <a:rPr lang="es-ES" altLang="en-US" sz="2400" dirty="0"/>
              <a:t> I </a:t>
            </a:r>
            <a:r>
              <a:rPr lang="es-ES" altLang="en-US" sz="2400" dirty="0" err="1"/>
              <a:t>say</a:t>
            </a:r>
            <a:r>
              <a:rPr lang="es-ES" altLang="en-US" sz="2400" dirty="0"/>
              <a:t>, "</a:t>
            </a:r>
            <a:r>
              <a:rPr lang="es-ES" altLang="en-US" sz="2400" dirty="0" err="1"/>
              <a:t>Let's</a:t>
            </a:r>
            <a:r>
              <a:rPr lang="es-ES" altLang="en-US" sz="2400" dirty="0"/>
              <a:t> </a:t>
            </a:r>
            <a:r>
              <a:rPr lang="es-ES" altLang="en-US" sz="2400" dirty="0" err="1"/>
              <a:t>read</a:t>
            </a:r>
            <a:r>
              <a:rPr lang="es-ES" altLang="en-US" sz="2400" dirty="0"/>
              <a:t> </a:t>
            </a:r>
            <a:r>
              <a:rPr lang="es-ES" altLang="en-US" sz="2400" b="1" dirty="0" err="1"/>
              <a:t>the</a:t>
            </a:r>
            <a:r>
              <a:rPr lang="es-ES" altLang="en-US" sz="2400" dirty="0"/>
              <a:t> </a:t>
            </a:r>
            <a:r>
              <a:rPr lang="es-ES" altLang="en-US" sz="2400" dirty="0" err="1"/>
              <a:t>book</a:t>
            </a:r>
            <a:r>
              <a:rPr lang="es-ES" altLang="en-US" sz="2400" dirty="0"/>
              <a:t>," I mean a </a:t>
            </a:r>
            <a:r>
              <a:rPr lang="es-ES" altLang="en-US" sz="2400" i="1" dirty="0" err="1"/>
              <a:t>specific</a:t>
            </a:r>
            <a:r>
              <a:rPr lang="es-ES" altLang="en-US" sz="2400" dirty="0"/>
              <a:t> </a:t>
            </a:r>
            <a:r>
              <a:rPr lang="es-ES" altLang="en-US" sz="2400" dirty="0" err="1"/>
              <a:t>book</a:t>
            </a:r>
            <a:r>
              <a:rPr lang="es-ES" altLang="en-US" sz="2400" dirty="0"/>
              <a:t>. </a:t>
            </a:r>
            <a:r>
              <a:rPr lang="es-ES" altLang="en-US" sz="2400" dirty="0" err="1"/>
              <a:t>If</a:t>
            </a:r>
            <a:r>
              <a:rPr lang="es-ES" altLang="en-US" sz="2400" dirty="0"/>
              <a:t> I </a:t>
            </a:r>
            <a:r>
              <a:rPr lang="es-ES" altLang="en-US" sz="2400" dirty="0" err="1"/>
              <a:t>say</a:t>
            </a:r>
            <a:r>
              <a:rPr lang="es-ES" altLang="en-US" sz="2400" dirty="0"/>
              <a:t>, "</a:t>
            </a:r>
            <a:r>
              <a:rPr lang="es-ES" altLang="en-US" sz="2400" dirty="0" err="1"/>
              <a:t>Let's</a:t>
            </a:r>
            <a:r>
              <a:rPr lang="es-ES" altLang="en-US" sz="2400" dirty="0"/>
              <a:t> </a:t>
            </a:r>
            <a:r>
              <a:rPr lang="es-ES" altLang="en-US" sz="2400" dirty="0" err="1"/>
              <a:t>read</a:t>
            </a:r>
            <a:r>
              <a:rPr lang="es-ES" altLang="en-US" sz="2400" dirty="0"/>
              <a:t> </a:t>
            </a:r>
            <a:r>
              <a:rPr lang="es-ES" altLang="en-US" sz="2400" b="1" dirty="0"/>
              <a:t>a</a:t>
            </a:r>
            <a:r>
              <a:rPr lang="es-ES" altLang="en-US" sz="2400" dirty="0"/>
              <a:t> </a:t>
            </a:r>
            <a:r>
              <a:rPr lang="es-ES" altLang="en-US" sz="2400" dirty="0" err="1"/>
              <a:t>book</a:t>
            </a:r>
            <a:r>
              <a:rPr lang="es-ES" altLang="en-US" sz="2400" dirty="0"/>
              <a:t>," I mean </a:t>
            </a:r>
            <a:r>
              <a:rPr lang="es-ES" altLang="en-US" sz="2400" i="1" dirty="0" err="1"/>
              <a:t>any</a:t>
            </a:r>
            <a:r>
              <a:rPr lang="es-ES" altLang="en-US" sz="2400" dirty="0"/>
              <a:t> </a:t>
            </a:r>
            <a:r>
              <a:rPr lang="es-ES" altLang="en-US" sz="2400" dirty="0" err="1"/>
              <a:t>book</a:t>
            </a:r>
            <a:r>
              <a:rPr lang="es-ES" altLang="en-US" sz="2400" dirty="0"/>
              <a:t> </a:t>
            </a:r>
            <a:r>
              <a:rPr lang="es-ES" altLang="en-US" sz="2400" dirty="0" err="1"/>
              <a:t>rather</a:t>
            </a:r>
            <a:r>
              <a:rPr lang="es-ES" altLang="en-US" sz="2400" dirty="0"/>
              <a:t> </a:t>
            </a:r>
            <a:r>
              <a:rPr lang="es-ES" altLang="en-US" sz="2400" dirty="0" err="1"/>
              <a:t>than</a:t>
            </a:r>
            <a:r>
              <a:rPr lang="es-ES" altLang="en-US" sz="2400" dirty="0"/>
              <a:t> a </a:t>
            </a:r>
            <a:r>
              <a:rPr lang="es-ES" altLang="en-US" sz="2400" dirty="0" err="1"/>
              <a:t>specific</a:t>
            </a:r>
            <a:r>
              <a:rPr lang="es-ES" altLang="en-US" sz="2400" dirty="0"/>
              <a:t> </a:t>
            </a:r>
            <a:r>
              <a:rPr lang="es-ES" altLang="en-US" sz="2400" dirty="0" err="1"/>
              <a:t>book</a:t>
            </a:r>
            <a:r>
              <a:rPr lang="es-ES" altLang="en-US" sz="2400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>
            <a:extLst>
              <a:ext uri="{FF2B5EF4-FFF2-40B4-BE49-F238E27FC236}">
                <a16:creationId xmlns:a16="http://schemas.microsoft.com/office/drawing/2014/main" id="{87E4E6CF-4060-FC5B-E621-1BE768C02D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Case dalam conversation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AAA72-1EA7-E2E8-24BE-2D40B484C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Situation, we have English class now</a:t>
            </a:r>
          </a:p>
          <a:p>
            <a:pPr>
              <a:defRPr/>
            </a:pPr>
            <a:r>
              <a:rPr lang="en-US" dirty="0"/>
              <a:t>Grammar book</a:t>
            </a:r>
          </a:p>
          <a:p>
            <a:pPr>
              <a:defRPr/>
            </a:pPr>
            <a:r>
              <a:rPr lang="en-US" dirty="0"/>
              <a:t>Conversation book</a:t>
            </a:r>
          </a:p>
          <a:p>
            <a:pPr>
              <a:defRPr/>
            </a:pPr>
            <a:r>
              <a:rPr lang="en-US" dirty="0"/>
              <a:t>Writing book</a:t>
            </a:r>
          </a:p>
          <a:p>
            <a:pPr>
              <a:defRPr/>
            </a:pPr>
            <a:r>
              <a:rPr lang="en-US" dirty="0"/>
              <a:t>Listening book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Helga, please read </a:t>
            </a:r>
            <a:r>
              <a:rPr lang="en-US" b="1" dirty="0">
                <a:solidFill>
                  <a:srgbClr val="FF0000"/>
                </a:solidFill>
              </a:rPr>
              <a:t>a</a:t>
            </a:r>
            <a:r>
              <a:rPr lang="en-US" dirty="0"/>
              <a:t> </a:t>
            </a:r>
            <a:r>
              <a:rPr lang="en-US" dirty="0">
                <a:highlight>
                  <a:srgbClr val="FFFF00"/>
                </a:highlight>
              </a:rPr>
              <a:t>grammar</a:t>
            </a:r>
            <a:r>
              <a:rPr lang="en-US" dirty="0"/>
              <a:t> book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Yesterday, I saw </a:t>
            </a:r>
            <a:r>
              <a:rPr lang="en-US" b="1" dirty="0"/>
              <a:t>the</a:t>
            </a:r>
            <a:r>
              <a:rPr lang="en-US" dirty="0"/>
              <a:t> president </a:t>
            </a:r>
            <a:r>
              <a:rPr lang="en-US" dirty="0" err="1"/>
              <a:t>indonesia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>
            <a:extLst>
              <a:ext uri="{FF2B5EF4-FFF2-40B4-BE49-F238E27FC236}">
                <a16:creationId xmlns:a16="http://schemas.microsoft.com/office/drawing/2014/main" id="{F7F046C4-B949-7060-878B-7D1E89746C3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476250"/>
            <a:ext cx="8229600" cy="59055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ES" altLang="en-US" sz="2800"/>
              <a:t>Here's another way to explain it: </a:t>
            </a:r>
            <a:r>
              <a:rPr lang="es-ES" altLang="en-US" sz="2800" b="1"/>
              <a:t>The</a:t>
            </a:r>
            <a:r>
              <a:rPr lang="es-ES" altLang="en-US" sz="2800"/>
              <a:t> is used to refer to a </a:t>
            </a:r>
            <a:r>
              <a:rPr lang="es-ES" altLang="en-US" sz="2800" i="1"/>
              <a:t>specific</a:t>
            </a:r>
            <a:r>
              <a:rPr lang="es-ES" altLang="en-US" sz="2800"/>
              <a:t> or </a:t>
            </a:r>
            <a:r>
              <a:rPr lang="es-ES" altLang="en-US" sz="2800" i="1"/>
              <a:t>particular</a:t>
            </a:r>
            <a:r>
              <a:rPr lang="es-ES" altLang="en-US" sz="2800"/>
              <a:t> member of a group. For example, "I just saw </a:t>
            </a:r>
            <a:r>
              <a:rPr lang="es-ES" altLang="en-US" sz="2800" b="1"/>
              <a:t>the</a:t>
            </a:r>
            <a:r>
              <a:rPr lang="es-ES" altLang="en-US" sz="2800"/>
              <a:t> most popular movie of the year." There are many movies, but only one particular movie is the most popular. Therefore, we use </a:t>
            </a:r>
            <a:r>
              <a:rPr lang="es-ES" altLang="en-US" sz="2800" b="1"/>
              <a:t>the</a:t>
            </a:r>
            <a:r>
              <a:rPr lang="es-ES" altLang="en-US" sz="280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s-ES" altLang="en-US" sz="2800"/>
              <a:t>"</a:t>
            </a:r>
            <a:r>
              <a:rPr lang="es-ES" altLang="en-US" sz="2800" b="1"/>
              <a:t>A/an</a:t>
            </a:r>
            <a:r>
              <a:rPr lang="es-ES" altLang="en-US" sz="2800"/>
              <a:t>" is used to refer to a </a:t>
            </a:r>
            <a:r>
              <a:rPr lang="es-ES" altLang="en-US" sz="2800" i="1"/>
              <a:t>non-specific</a:t>
            </a:r>
            <a:r>
              <a:rPr lang="es-ES" altLang="en-US" sz="2800"/>
              <a:t> or </a:t>
            </a:r>
            <a:r>
              <a:rPr lang="es-ES" altLang="en-US" sz="2800" i="1"/>
              <a:t>non-particular</a:t>
            </a:r>
            <a:r>
              <a:rPr lang="es-ES" altLang="en-US" sz="2800"/>
              <a:t> member of the group. For example, "I would like to go see </a:t>
            </a:r>
            <a:r>
              <a:rPr lang="es-ES" altLang="en-US" sz="2800" b="1"/>
              <a:t>a</a:t>
            </a:r>
            <a:r>
              <a:rPr lang="es-ES" altLang="en-US" sz="2800"/>
              <a:t> movie." Here, we're not talking about a </a:t>
            </a:r>
            <a:r>
              <a:rPr lang="es-ES" altLang="en-US" sz="2800" i="1"/>
              <a:t>specific</a:t>
            </a:r>
            <a:r>
              <a:rPr lang="es-ES" altLang="en-US" sz="2800"/>
              <a:t> movie. We're talking about </a:t>
            </a:r>
            <a:r>
              <a:rPr lang="es-ES" altLang="en-US" sz="2800" i="1"/>
              <a:t>any</a:t>
            </a:r>
            <a:r>
              <a:rPr lang="es-ES" altLang="en-US" sz="2800"/>
              <a:t> movie. There are many movies, and I want to see </a:t>
            </a:r>
            <a:r>
              <a:rPr lang="es-ES" altLang="en-US" sz="2800" i="1"/>
              <a:t>any</a:t>
            </a:r>
            <a:r>
              <a:rPr lang="es-ES" altLang="en-US" sz="2800"/>
              <a:t> movie. I don't have a specific one in mind.</a:t>
            </a:r>
          </a:p>
          <a:p>
            <a:pPr eaLnBrk="1" hangingPunct="1">
              <a:lnSpc>
                <a:spcPct val="80000"/>
              </a:lnSpc>
            </a:pPr>
            <a:r>
              <a:rPr lang="es-ES" altLang="en-US" sz="2800"/>
              <a:t>Normally, we use </a:t>
            </a:r>
            <a:r>
              <a:rPr lang="es-ES" altLang="en-US" sz="2800" b="1"/>
              <a:t>a/an </a:t>
            </a:r>
            <a:r>
              <a:rPr lang="es-ES" altLang="en-US" sz="2800"/>
              <a:t>to refer to something for the first time. For example, “We went to a museum in Paris. We ate at the museum too”.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854A6C81-AB33-D9D4-BA6E-62D02F2AEB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Using </a:t>
            </a:r>
          </a:p>
        </p:txBody>
      </p:sp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id="{D612EB88-3DE7-0F20-9434-F1CC8629BB4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When we using article an…….sound of vowel……an umbrella </a:t>
            </a:r>
          </a:p>
          <a:p>
            <a:r>
              <a:rPr lang="en-US" altLang="en-US"/>
              <a:t>A…..sound of consonant….. A car</a:t>
            </a:r>
          </a:p>
          <a:p>
            <a:r>
              <a:rPr lang="en-US" altLang="en-US"/>
              <a:t>Hour…..an </a:t>
            </a:r>
          </a:p>
          <a:p>
            <a:r>
              <a:rPr lang="en-US" altLang="en-US"/>
              <a:t>University…..a (djuniversiti) 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CE237930-4E92-6010-53E2-EB644C7EE7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87450" y="260350"/>
            <a:ext cx="7772400" cy="777875"/>
          </a:xfrm>
        </p:spPr>
        <p:txBody>
          <a:bodyPr/>
          <a:lstStyle/>
          <a:p>
            <a:pPr eaLnBrk="1" hangingPunct="1"/>
            <a:r>
              <a:rPr lang="es-ES" altLang="en-US" b="1"/>
              <a:t>Indefinite Articles: a and an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9C6194AC-AE64-83C6-98B6-5764332F3A4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981075"/>
            <a:ext cx="8229600" cy="514508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s-ES" altLang="en-US" sz="2800"/>
              <a:t>"A" and "an" signal that the noun modified is indefinite, referring to </a:t>
            </a:r>
            <a:r>
              <a:rPr lang="es-ES" altLang="en-US" sz="2800" i="1"/>
              <a:t>any</a:t>
            </a:r>
            <a:r>
              <a:rPr lang="es-ES" altLang="en-US" sz="2800"/>
              <a:t> member of a group. For example:</a:t>
            </a:r>
          </a:p>
          <a:p>
            <a:pPr eaLnBrk="1" hangingPunct="1">
              <a:lnSpc>
                <a:spcPct val="80000"/>
              </a:lnSpc>
            </a:pPr>
            <a:r>
              <a:rPr lang="es-ES" altLang="en-US" sz="2800"/>
              <a:t>"My daughter really wants </a:t>
            </a:r>
            <a:r>
              <a:rPr lang="es-ES" altLang="en-US" sz="2800" b="1"/>
              <a:t>a</a:t>
            </a:r>
            <a:r>
              <a:rPr lang="es-ES" altLang="en-US" sz="2800"/>
              <a:t> dog for Christmas." This refers to </a:t>
            </a:r>
            <a:r>
              <a:rPr lang="es-ES" altLang="en-US" sz="2800" i="1"/>
              <a:t>any</a:t>
            </a:r>
            <a:r>
              <a:rPr lang="es-ES" altLang="en-US" sz="2800"/>
              <a:t> dog. We don't know which dog because we haven't found the dog yet. </a:t>
            </a:r>
          </a:p>
          <a:p>
            <a:pPr eaLnBrk="1" hangingPunct="1">
              <a:lnSpc>
                <a:spcPct val="80000"/>
              </a:lnSpc>
            </a:pPr>
            <a:r>
              <a:rPr lang="es-ES" altLang="en-US" sz="2800"/>
              <a:t>"Somebody call </a:t>
            </a:r>
            <a:r>
              <a:rPr lang="es-ES" altLang="en-US" sz="2800" b="1"/>
              <a:t>a</a:t>
            </a:r>
            <a:r>
              <a:rPr lang="es-ES" altLang="en-US" sz="2800"/>
              <a:t> policeman!" This refers to </a:t>
            </a:r>
            <a:r>
              <a:rPr lang="es-ES" altLang="en-US" sz="2800" i="1"/>
              <a:t>any</a:t>
            </a:r>
            <a:r>
              <a:rPr lang="es-ES" altLang="en-US" sz="2800"/>
              <a:t> policeman. We don't need a specific policeman; we need any policeman who is available. </a:t>
            </a:r>
          </a:p>
          <a:p>
            <a:pPr eaLnBrk="1" hangingPunct="1">
              <a:lnSpc>
                <a:spcPct val="80000"/>
              </a:lnSpc>
            </a:pPr>
            <a:r>
              <a:rPr lang="es-ES" altLang="en-US" sz="2800"/>
              <a:t>"When I was at the zoo, I saw </a:t>
            </a:r>
            <a:r>
              <a:rPr lang="es-ES" altLang="en-US" sz="2800" b="1"/>
              <a:t>an</a:t>
            </a:r>
            <a:r>
              <a:rPr lang="es-ES" altLang="en-US" sz="2800"/>
              <a:t> elephant!" Here, we're talking about a single, non-specific thing, in this case an elephant. There are probably several elephants at the zoo, but there's only </a:t>
            </a:r>
            <a:r>
              <a:rPr lang="es-ES" altLang="en-US" sz="2800" i="1"/>
              <a:t>one</a:t>
            </a:r>
            <a:r>
              <a:rPr lang="es-ES" altLang="en-US" sz="2800"/>
              <a:t> we're talking about here. </a:t>
            </a:r>
          </a:p>
          <a:p>
            <a:pPr eaLnBrk="1" hangingPunct="1">
              <a:lnSpc>
                <a:spcPct val="80000"/>
              </a:lnSpc>
            </a:pPr>
            <a:endParaRPr lang="es-ES" altLang="en-US"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BD6C0183-2B3D-4CA8-8012-5125590E53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87450" y="333375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s-ES" altLang="en-US" sz="3200" b="1" dirty="0" err="1"/>
              <a:t>Remember</a:t>
            </a:r>
            <a:r>
              <a:rPr lang="es-ES" altLang="en-US" sz="3200" b="1" dirty="0"/>
              <a:t>, </a:t>
            </a:r>
            <a:r>
              <a:rPr lang="es-ES" altLang="en-US" sz="3200" b="1" dirty="0" err="1"/>
              <a:t>using</a:t>
            </a:r>
            <a:r>
              <a:rPr lang="es-ES" altLang="en-US" sz="3200" b="1" dirty="0"/>
              <a:t> a </a:t>
            </a:r>
            <a:r>
              <a:rPr lang="es-ES" altLang="en-US" sz="3200" b="1" dirty="0" err="1"/>
              <a:t>or</a:t>
            </a:r>
            <a:r>
              <a:rPr lang="es-ES" altLang="en-US" sz="3200" b="1" dirty="0"/>
              <a:t> </a:t>
            </a:r>
            <a:r>
              <a:rPr lang="es-ES" altLang="en-US" sz="3200" b="1" dirty="0" err="1"/>
              <a:t>an</a:t>
            </a:r>
            <a:r>
              <a:rPr lang="es-ES" altLang="en-US" sz="3200" b="1" dirty="0"/>
              <a:t> </a:t>
            </a:r>
            <a:r>
              <a:rPr lang="es-ES" altLang="en-US" sz="3200" b="1" dirty="0" err="1"/>
              <a:t>depends</a:t>
            </a:r>
            <a:r>
              <a:rPr lang="es-ES" altLang="en-US" sz="3200" b="1" dirty="0"/>
              <a:t> </a:t>
            </a:r>
            <a:r>
              <a:rPr lang="es-ES" altLang="en-US" sz="3200" b="1" dirty="0" err="1"/>
              <a:t>on</a:t>
            </a:r>
            <a:r>
              <a:rPr lang="es-ES" altLang="en-US" sz="3200" b="1" dirty="0"/>
              <a:t> </a:t>
            </a:r>
            <a:r>
              <a:rPr lang="es-ES" altLang="en-US" sz="3200" b="1" dirty="0" err="1"/>
              <a:t>the</a:t>
            </a:r>
            <a:r>
              <a:rPr lang="es-ES" altLang="en-US" sz="3200" b="1" dirty="0"/>
              <a:t> </a:t>
            </a:r>
            <a:r>
              <a:rPr lang="es-ES" altLang="en-US" sz="3200" b="1" dirty="0" err="1"/>
              <a:t>sound</a:t>
            </a:r>
            <a:r>
              <a:rPr lang="es-ES" altLang="en-US" sz="3200" b="1" dirty="0"/>
              <a:t> </a:t>
            </a:r>
            <a:r>
              <a:rPr lang="es-ES" altLang="en-US" sz="3200" b="1" dirty="0" err="1"/>
              <a:t>that</a:t>
            </a:r>
            <a:r>
              <a:rPr lang="es-ES" altLang="en-US" sz="3200" b="1" dirty="0"/>
              <a:t> </a:t>
            </a:r>
            <a:r>
              <a:rPr lang="es-ES" altLang="en-US" sz="3200" b="1" dirty="0" err="1"/>
              <a:t>begins</a:t>
            </a:r>
            <a:r>
              <a:rPr lang="es-ES" altLang="en-US" sz="3200" b="1" dirty="0"/>
              <a:t> </a:t>
            </a:r>
            <a:r>
              <a:rPr lang="es-ES" altLang="en-US" sz="3200" b="1" dirty="0" err="1"/>
              <a:t>the</a:t>
            </a:r>
            <a:r>
              <a:rPr lang="es-ES" altLang="en-US" sz="3200" b="1" dirty="0"/>
              <a:t> </a:t>
            </a:r>
            <a:r>
              <a:rPr lang="es-ES" altLang="en-US" sz="3200" b="1" dirty="0" err="1"/>
              <a:t>next</a:t>
            </a:r>
            <a:r>
              <a:rPr lang="es-ES" altLang="en-US" sz="3200" b="1" dirty="0"/>
              <a:t> </a:t>
            </a:r>
            <a:r>
              <a:rPr lang="es-ES" altLang="en-US" sz="3200" b="1" dirty="0" err="1"/>
              <a:t>word</a:t>
            </a:r>
            <a:r>
              <a:rPr lang="es-ES" altLang="en-US" sz="3200" b="1" dirty="0"/>
              <a:t>. So...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C671BB55-3388-4129-7E29-19627C2A4C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43608" y="1844824"/>
            <a:ext cx="7772400" cy="48244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altLang="en-US" sz="2400" b="1" dirty="0"/>
              <a:t>a</a:t>
            </a:r>
            <a:r>
              <a:rPr lang="es-ES" altLang="en-US" sz="2400" dirty="0"/>
              <a:t> + singular </a:t>
            </a:r>
            <a:r>
              <a:rPr lang="es-ES" altLang="en-US" sz="2400" dirty="0" err="1"/>
              <a:t>noun</a:t>
            </a:r>
            <a:r>
              <a:rPr lang="es-ES" altLang="en-US" sz="2400" dirty="0"/>
              <a:t> </a:t>
            </a:r>
            <a:r>
              <a:rPr lang="es-ES" altLang="en-US" sz="2400" dirty="0" err="1"/>
              <a:t>beginning</a:t>
            </a:r>
            <a:r>
              <a:rPr lang="es-ES" altLang="en-US" sz="2400" dirty="0"/>
              <a:t> </a:t>
            </a:r>
            <a:r>
              <a:rPr lang="es-ES" altLang="en-US" sz="2400" dirty="0" err="1"/>
              <a:t>with</a:t>
            </a:r>
            <a:r>
              <a:rPr lang="es-ES" altLang="en-US" sz="2400" dirty="0"/>
              <a:t> a </a:t>
            </a:r>
            <a:r>
              <a:rPr lang="es-ES" altLang="en-US" sz="2400" dirty="0" err="1"/>
              <a:t>consonant</a:t>
            </a:r>
            <a:r>
              <a:rPr lang="es-ES" altLang="en-US" sz="2400" dirty="0"/>
              <a:t>: </a:t>
            </a:r>
            <a:r>
              <a:rPr lang="es-ES" altLang="en-US" sz="2400" b="1" i="1" dirty="0"/>
              <a:t>a</a:t>
            </a:r>
            <a:r>
              <a:rPr lang="es-ES" altLang="en-US" sz="2400" i="1" dirty="0"/>
              <a:t> </a:t>
            </a:r>
            <a:r>
              <a:rPr lang="es-ES" altLang="en-US" sz="2400" i="1" dirty="0" err="1"/>
              <a:t>boy</a:t>
            </a:r>
            <a:r>
              <a:rPr lang="es-ES" altLang="en-US" sz="2400" i="1" dirty="0"/>
              <a:t>; </a:t>
            </a:r>
            <a:r>
              <a:rPr lang="es-ES" altLang="en-US" sz="2400" b="1" i="1" dirty="0"/>
              <a:t>a</a:t>
            </a:r>
            <a:r>
              <a:rPr lang="es-ES" altLang="en-US" sz="2400" i="1" dirty="0"/>
              <a:t> car; </a:t>
            </a:r>
            <a:r>
              <a:rPr lang="es-ES" altLang="en-US" sz="2400" b="1" i="1" dirty="0"/>
              <a:t>a</a:t>
            </a:r>
            <a:r>
              <a:rPr lang="es-ES" altLang="en-US" sz="2400" i="1" dirty="0"/>
              <a:t> </a:t>
            </a:r>
            <a:r>
              <a:rPr lang="es-ES" altLang="en-US" sz="2400" i="1" dirty="0" err="1"/>
              <a:t>bike</a:t>
            </a:r>
            <a:r>
              <a:rPr lang="es-ES" altLang="en-US" sz="2400" i="1" dirty="0"/>
              <a:t>; </a:t>
            </a:r>
            <a:r>
              <a:rPr lang="es-ES" altLang="en-US" sz="2400" b="1" i="1" dirty="0"/>
              <a:t>a</a:t>
            </a:r>
            <a:r>
              <a:rPr lang="es-ES" altLang="en-US" sz="2400" i="1" dirty="0"/>
              <a:t> zoo; </a:t>
            </a:r>
            <a:r>
              <a:rPr lang="es-ES" altLang="en-US" sz="2400" b="1" i="1" dirty="0"/>
              <a:t>a</a:t>
            </a:r>
            <a:r>
              <a:rPr lang="es-ES" altLang="en-US" sz="2400" i="1" dirty="0"/>
              <a:t> </a:t>
            </a:r>
            <a:r>
              <a:rPr lang="es-ES" altLang="en-US" sz="2400" i="1" dirty="0" err="1"/>
              <a:t>dog</a:t>
            </a:r>
            <a:r>
              <a:rPr lang="es-ES" altLang="en-US" sz="2400" dirty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n-US" sz="2400" b="1" dirty="0" err="1"/>
              <a:t>an</a:t>
            </a:r>
            <a:r>
              <a:rPr lang="es-ES" altLang="en-US" sz="2400" dirty="0"/>
              <a:t> + singular </a:t>
            </a:r>
            <a:r>
              <a:rPr lang="es-ES" altLang="en-US" sz="2400" dirty="0" err="1"/>
              <a:t>noun</a:t>
            </a:r>
            <a:r>
              <a:rPr lang="es-ES" altLang="en-US" sz="2400" dirty="0"/>
              <a:t> </a:t>
            </a:r>
            <a:r>
              <a:rPr lang="es-ES" altLang="en-US" sz="2400" dirty="0" err="1"/>
              <a:t>beginning</a:t>
            </a:r>
            <a:r>
              <a:rPr lang="es-ES" altLang="en-US" sz="2400" dirty="0"/>
              <a:t> </a:t>
            </a:r>
            <a:r>
              <a:rPr lang="es-ES" altLang="en-US" sz="2400" dirty="0" err="1"/>
              <a:t>with</a:t>
            </a:r>
            <a:r>
              <a:rPr lang="es-ES" altLang="en-US" sz="2400" dirty="0"/>
              <a:t> a </a:t>
            </a:r>
            <a:r>
              <a:rPr lang="es-ES" altLang="en-US" sz="2400" dirty="0" err="1"/>
              <a:t>vowel</a:t>
            </a:r>
            <a:r>
              <a:rPr lang="es-ES" altLang="en-US" sz="2400" dirty="0"/>
              <a:t>: </a:t>
            </a:r>
            <a:r>
              <a:rPr lang="es-ES" altLang="en-US" sz="2400" b="1" i="1" dirty="0" err="1"/>
              <a:t>an</a:t>
            </a:r>
            <a:r>
              <a:rPr lang="es-ES" altLang="en-US" sz="2400" i="1" dirty="0"/>
              <a:t> </a:t>
            </a:r>
            <a:r>
              <a:rPr lang="es-ES" altLang="en-US" sz="2400" i="1" dirty="0" err="1"/>
              <a:t>elephant</a:t>
            </a:r>
            <a:r>
              <a:rPr lang="es-ES" altLang="en-US" sz="2400" i="1" dirty="0"/>
              <a:t>; </a:t>
            </a:r>
            <a:r>
              <a:rPr lang="es-ES" altLang="en-US" sz="2400" b="1" i="1" dirty="0" err="1"/>
              <a:t>an</a:t>
            </a:r>
            <a:r>
              <a:rPr lang="es-ES" altLang="en-US" sz="2400" i="1" dirty="0"/>
              <a:t> </a:t>
            </a:r>
            <a:r>
              <a:rPr lang="es-ES" altLang="en-US" sz="2400" i="1" dirty="0" err="1"/>
              <a:t>egg</a:t>
            </a:r>
            <a:r>
              <a:rPr lang="es-ES" altLang="en-US" sz="2400" i="1" dirty="0"/>
              <a:t>; </a:t>
            </a:r>
            <a:r>
              <a:rPr lang="es-ES" altLang="en-US" sz="2400" b="1" i="1" dirty="0" err="1"/>
              <a:t>an</a:t>
            </a:r>
            <a:r>
              <a:rPr lang="es-ES" altLang="en-US" sz="2400" i="1" dirty="0"/>
              <a:t> </a:t>
            </a:r>
            <a:r>
              <a:rPr lang="es-ES" altLang="en-US" sz="2400" i="1" dirty="0" err="1"/>
              <a:t>apple</a:t>
            </a:r>
            <a:r>
              <a:rPr lang="es-ES" altLang="en-US" sz="2400" i="1" dirty="0"/>
              <a:t>; </a:t>
            </a:r>
            <a:r>
              <a:rPr lang="es-ES" altLang="en-US" sz="2400" b="1" i="1" dirty="0" err="1"/>
              <a:t>an</a:t>
            </a:r>
            <a:r>
              <a:rPr lang="es-ES" altLang="en-US" sz="2400" i="1" dirty="0"/>
              <a:t> </a:t>
            </a:r>
            <a:r>
              <a:rPr lang="es-ES" altLang="en-US" sz="2400" i="1" dirty="0" err="1"/>
              <a:t>idiot</a:t>
            </a:r>
            <a:r>
              <a:rPr lang="es-ES" altLang="en-US" sz="2400" i="1" dirty="0"/>
              <a:t>; </a:t>
            </a:r>
            <a:r>
              <a:rPr lang="es-ES" altLang="en-US" sz="2400" b="1" i="1" dirty="0" err="1"/>
              <a:t>an</a:t>
            </a:r>
            <a:r>
              <a:rPr lang="es-ES" altLang="en-US" sz="2400" i="1" dirty="0"/>
              <a:t> </a:t>
            </a:r>
            <a:r>
              <a:rPr lang="es-ES" altLang="en-US" sz="2400" i="1" dirty="0" err="1"/>
              <a:t>orphan</a:t>
            </a:r>
            <a:r>
              <a:rPr lang="es-ES" altLang="en-US" sz="2400" dirty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n-US" sz="2400" b="1" dirty="0"/>
              <a:t>a</a:t>
            </a:r>
            <a:r>
              <a:rPr lang="es-ES" altLang="en-US" sz="2400" dirty="0"/>
              <a:t> + singular </a:t>
            </a:r>
            <a:r>
              <a:rPr lang="es-ES" altLang="en-US" sz="2400" dirty="0" err="1"/>
              <a:t>noun</a:t>
            </a:r>
            <a:r>
              <a:rPr lang="es-ES" altLang="en-US" sz="2400" dirty="0"/>
              <a:t> </a:t>
            </a:r>
            <a:r>
              <a:rPr lang="es-ES" altLang="en-US" sz="2400" dirty="0" err="1"/>
              <a:t>beginning</a:t>
            </a:r>
            <a:r>
              <a:rPr lang="es-ES" altLang="en-US" sz="2400" dirty="0"/>
              <a:t> </a:t>
            </a:r>
            <a:r>
              <a:rPr lang="es-ES" altLang="en-US" sz="2400" dirty="0" err="1"/>
              <a:t>with</a:t>
            </a:r>
            <a:r>
              <a:rPr lang="es-ES" altLang="en-US" sz="2400" dirty="0"/>
              <a:t> a </a:t>
            </a:r>
            <a:r>
              <a:rPr lang="es-ES" altLang="en-US" sz="2400" dirty="0" err="1"/>
              <a:t>consonant</a:t>
            </a:r>
            <a:r>
              <a:rPr lang="es-ES" altLang="en-US" sz="2400" dirty="0"/>
              <a:t> </a:t>
            </a:r>
            <a:r>
              <a:rPr lang="es-ES" altLang="en-US" sz="2400" dirty="0" err="1"/>
              <a:t>sound</a:t>
            </a:r>
            <a:r>
              <a:rPr lang="es-ES" altLang="en-US" sz="2400" dirty="0"/>
              <a:t>: </a:t>
            </a:r>
            <a:r>
              <a:rPr lang="es-ES" altLang="en-US" sz="2400" b="1" dirty="0"/>
              <a:t>a</a:t>
            </a:r>
            <a:r>
              <a:rPr lang="es-ES" altLang="en-US" sz="2400" dirty="0"/>
              <a:t> </a:t>
            </a:r>
            <a:r>
              <a:rPr lang="es-ES" altLang="en-US" sz="2400" dirty="0" err="1"/>
              <a:t>user</a:t>
            </a:r>
            <a:r>
              <a:rPr lang="es-ES" altLang="en-US" sz="2400" dirty="0"/>
              <a:t> (</a:t>
            </a:r>
            <a:r>
              <a:rPr lang="es-ES" altLang="en-US" sz="2400" dirty="0" err="1"/>
              <a:t>sounds</a:t>
            </a:r>
            <a:r>
              <a:rPr lang="es-ES" altLang="en-US" sz="2400" dirty="0"/>
              <a:t> </a:t>
            </a:r>
            <a:r>
              <a:rPr lang="es-ES" altLang="en-US" sz="2400" dirty="0" err="1"/>
              <a:t>like</a:t>
            </a:r>
            <a:r>
              <a:rPr lang="es-ES" altLang="en-US" sz="2400" dirty="0"/>
              <a:t> '</a:t>
            </a:r>
            <a:r>
              <a:rPr lang="es-ES" altLang="en-US" sz="2400" dirty="0" err="1"/>
              <a:t>yoo-zer</a:t>
            </a:r>
            <a:r>
              <a:rPr lang="es-ES" altLang="en-US" sz="2400" dirty="0"/>
              <a:t>,' i.e. </a:t>
            </a:r>
            <a:r>
              <a:rPr lang="es-ES" altLang="en-US" sz="2400" dirty="0" err="1"/>
              <a:t>begins</a:t>
            </a:r>
            <a:r>
              <a:rPr lang="es-ES" altLang="en-US" sz="2400" dirty="0"/>
              <a:t> </a:t>
            </a:r>
            <a:r>
              <a:rPr lang="es-ES" altLang="en-US" sz="2400" dirty="0" err="1"/>
              <a:t>with</a:t>
            </a:r>
            <a:r>
              <a:rPr lang="es-ES" altLang="en-US" sz="2400" dirty="0"/>
              <a:t> a </a:t>
            </a:r>
            <a:r>
              <a:rPr lang="es-ES" altLang="en-US" sz="2400" dirty="0" err="1"/>
              <a:t>consonant</a:t>
            </a:r>
            <a:r>
              <a:rPr lang="es-ES" altLang="en-US" sz="2400" dirty="0"/>
              <a:t> 'y' </a:t>
            </a:r>
            <a:r>
              <a:rPr lang="es-ES" altLang="en-US" sz="2400" dirty="0" err="1"/>
              <a:t>sound</a:t>
            </a:r>
            <a:r>
              <a:rPr lang="es-ES" altLang="en-US" sz="2400" dirty="0"/>
              <a:t>, so 'a' </a:t>
            </a:r>
            <a:r>
              <a:rPr lang="es-ES" altLang="en-US" sz="2400" dirty="0" err="1"/>
              <a:t>is</a:t>
            </a:r>
            <a:r>
              <a:rPr lang="es-ES" altLang="en-US" sz="2400" dirty="0"/>
              <a:t> </a:t>
            </a:r>
            <a:r>
              <a:rPr lang="es-ES" altLang="en-US" sz="2400" dirty="0" err="1"/>
              <a:t>used</a:t>
            </a:r>
            <a:r>
              <a:rPr lang="es-ES" altLang="en-US" sz="2400" dirty="0"/>
              <a:t>); </a:t>
            </a:r>
            <a:r>
              <a:rPr lang="es-ES" altLang="en-US" sz="2400" b="1" dirty="0"/>
              <a:t>a</a:t>
            </a:r>
            <a:r>
              <a:rPr lang="es-ES" altLang="en-US" sz="2400" dirty="0"/>
              <a:t> </a:t>
            </a:r>
            <a:r>
              <a:rPr lang="es-ES" altLang="en-US" sz="2400" dirty="0" err="1"/>
              <a:t>university</a:t>
            </a:r>
            <a:r>
              <a:rPr lang="es-ES" altLang="en-US" sz="2400" dirty="0"/>
              <a:t>; </a:t>
            </a:r>
            <a:r>
              <a:rPr lang="es-ES" altLang="en-US" sz="2400" b="1" dirty="0"/>
              <a:t>a</a:t>
            </a:r>
            <a:r>
              <a:rPr lang="es-ES" altLang="en-US" sz="2400" dirty="0"/>
              <a:t> </a:t>
            </a:r>
            <a:r>
              <a:rPr lang="es-ES" altLang="en-US" sz="2400" dirty="0" err="1"/>
              <a:t>unicycle</a:t>
            </a:r>
            <a:endParaRPr lang="es-ES" altLang="en-US" sz="2400" dirty="0"/>
          </a:p>
          <a:p>
            <a:pPr eaLnBrk="1" hangingPunct="1">
              <a:lnSpc>
                <a:spcPct val="90000"/>
              </a:lnSpc>
            </a:pPr>
            <a:r>
              <a:rPr lang="es-ES" altLang="en-US" sz="2400" dirty="0" err="1"/>
              <a:t>Remember</a:t>
            </a:r>
            <a:r>
              <a:rPr lang="es-ES" altLang="en-US" sz="2400" dirty="0"/>
              <a:t> </a:t>
            </a:r>
            <a:r>
              <a:rPr lang="es-ES" altLang="en-US" sz="2400" dirty="0" err="1"/>
              <a:t>that</a:t>
            </a:r>
            <a:r>
              <a:rPr lang="es-ES" altLang="en-US" sz="2400" dirty="0"/>
              <a:t> </a:t>
            </a:r>
            <a:r>
              <a:rPr lang="es-ES" altLang="en-US" sz="2400" dirty="0" err="1"/>
              <a:t>this</a:t>
            </a:r>
            <a:r>
              <a:rPr lang="es-ES" altLang="en-US" sz="2400" dirty="0"/>
              <a:t> rule </a:t>
            </a:r>
            <a:r>
              <a:rPr lang="es-ES" altLang="en-US" sz="2400" dirty="0" err="1"/>
              <a:t>also</a:t>
            </a:r>
            <a:r>
              <a:rPr lang="es-ES" altLang="en-US" sz="2400" dirty="0"/>
              <a:t> </a:t>
            </a:r>
            <a:r>
              <a:rPr lang="es-ES" altLang="en-US" sz="2400" dirty="0" err="1"/>
              <a:t>applies</a:t>
            </a:r>
            <a:r>
              <a:rPr lang="es-ES" altLang="en-US" sz="2400" dirty="0"/>
              <a:t> </a:t>
            </a:r>
            <a:r>
              <a:rPr lang="es-ES" altLang="en-US" sz="2400" dirty="0" err="1"/>
              <a:t>when</a:t>
            </a:r>
            <a:r>
              <a:rPr lang="es-ES" altLang="en-US" sz="2400" dirty="0"/>
              <a:t> </a:t>
            </a:r>
            <a:r>
              <a:rPr lang="es-ES" altLang="en-US" sz="2400" dirty="0" err="1"/>
              <a:t>you</a:t>
            </a:r>
            <a:r>
              <a:rPr lang="es-ES" altLang="en-US" sz="2400" dirty="0"/>
              <a:t> use </a:t>
            </a:r>
            <a:r>
              <a:rPr lang="es-ES" altLang="en-US" sz="2400" dirty="0" err="1"/>
              <a:t>acronyms</a:t>
            </a:r>
            <a:r>
              <a:rPr lang="es-ES" altLang="en-US" sz="2400" dirty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s-ES" altLang="en-US" sz="2000" dirty="0" err="1"/>
              <a:t>Introductory</a:t>
            </a:r>
            <a:r>
              <a:rPr lang="es-ES" altLang="en-US" sz="2000" dirty="0"/>
              <a:t> </a:t>
            </a:r>
            <a:r>
              <a:rPr lang="es-ES" altLang="en-US" sz="2000" dirty="0" err="1"/>
              <a:t>Composition</a:t>
            </a:r>
            <a:r>
              <a:rPr lang="es-ES" altLang="en-US" sz="2000" dirty="0"/>
              <a:t> at Purdue (</a:t>
            </a:r>
            <a:r>
              <a:rPr lang="es-ES" altLang="en-US" sz="2000" dirty="0" err="1"/>
              <a:t>ICaP</a:t>
            </a:r>
            <a:r>
              <a:rPr lang="es-ES" altLang="en-US" sz="2000" dirty="0"/>
              <a:t>) </a:t>
            </a:r>
            <a:r>
              <a:rPr lang="es-ES" altLang="en-US" sz="2000" dirty="0" err="1"/>
              <a:t>handles</a:t>
            </a:r>
            <a:r>
              <a:rPr lang="es-ES" altLang="en-US" sz="2000" dirty="0"/>
              <a:t> </a:t>
            </a:r>
            <a:r>
              <a:rPr lang="es-ES" altLang="en-US" sz="2000" dirty="0" err="1"/>
              <a:t>first-year</a:t>
            </a:r>
            <a:r>
              <a:rPr lang="es-ES" altLang="en-US" sz="2000" dirty="0"/>
              <a:t> </a:t>
            </a:r>
            <a:r>
              <a:rPr lang="es-ES" altLang="en-US" sz="2000" dirty="0" err="1"/>
              <a:t>writing</a:t>
            </a:r>
            <a:r>
              <a:rPr lang="es-ES" altLang="en-US" sz="2000" dirty="0"/>
              <a:t> at </a:t>
            </a:r>
            <a:r>
              <a:rPr lang="es-ES" altLang="en-US" sz="2000" dirty="0" err="1"/>
              <a:t>the</a:t>
            </a:r>
            <a:r>
              <a:rPr lang="es-ES" altLang="en-US" sz="2000" dirty="0"/>
              <a:t> </a:t>
            </a:r>
            <a:r>
              <a:rPr lang="es-ES" altLang="en-US" sz="2000" dirty="0" err="1"/>
              <a:t>University</a:t>
            </a:r>
            <a:r>
              <a:rPr lang="es-ES" altLang="en-US" sz="2000" dirty="0"/>
              <a:t>. </a:t>
            </a:r>
            <a:r>
              <a:rPr lang="es-ES" altLang="en-US" sz="2000" dirty="0" err="1"/>
              <a:t>Therefore</a:t>
            </a:r>
            <a:r>
              <a:rPr lang="es-ES" altLang="en-US" sz="2000" dirty="0"/>
              <a:t>, </a:t>
            </a:r>
            <a:r>
              <a:rPr lang="es-ES" altLang="en-US" sz="2000" dirty="0" err="1"/>
              <a:t>an</a:t>
            </a:r>
            <a:r>
              <a:rPr lang="es-ES" altLang="en-US" sz="2000" dirty="0"/>
              <a:t> </a:t>
            </a:r>
            <a:r>
              <a:rPr lang="es-ES" altLang="en-US" sz="2000" dirty="0" err="1"/>
              <a:t>ICaP</a:t>
            </a:r>
            <a:r>
              <a:rPr lang="es-ES" altLang="en-US" sz="2000" dirty="0"/>
              <a:t> memo </a:t>
            </a:r>
            <a:r>
              <a:rPr lang="es-ES" altLang="en-US" sz="2000" dirty="0" err="1"/>
              <a:t>generally</a:t>
            </a:r>
            <a:r>
              <a:rPr lang="es-ES" altLang="en-US" sz="2000" dirty="0"/>
              <a:t> </a:t>
            </a:r>
            <a:r>
              <a:rPr lang="es-ES" altLang="en-US" sz="2000" dirty="0" err="1"/>
              <a:t>discusses</a:t>
            </a:r>
            <a:r>
              <a:rPr lang="es-ES" altLang="en-US" sz="2000" dirty="0"/>
              <a:t> </a:t>
            </a:r>
            <a:r>
              <a:rPr lang="es-ES" altLang="en-US" sz="2000" dirty="0" err="1"/>
              <a:t>issues</a:t>
            </a:r>
            <a:r>
              <a:rPr lang="es-ES" altLang="en-US" sz="2000" dirty="0"/>
              <a:t> </a:t>
            </a:r>
            <a:r>
              <a:rPr lang="es-ES" altLang="en-US" sz="2000" dirty="0" err="1"/>
              <a:t>concerning</a:t>
            </a:r>
            <a:r>
              <a:rPr lang="es-ES" altLang="en-US" sz="2000" dirty="0"/>
              <a:t> English 106 </a:t>
            </a:r>
            <a:r>
              <a:rPr lang="es-ES" altLang="en-US" sz="2000" dirty="0" err="1"/>
              <a:t>instructors</a:t>
            </a:r>
            <a:r>
              <a:rPr lang="es-ES" altLang="en-US" sz="2000"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id="{B1A9BB3E-A8F9-FAAA-861C-08CBB737C46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73163" y="333375"/>
            <a:ext cx="7772400" cy="60483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ES" altLang="en-US" sz="2800"/>
              <a:t>If the noun is modified by an adjective, the choice between </a:t>
            </a:r>
            <a:r>
              <a:rPr lang="es-ES" altLang="en-US" sz="2800" b="1"/>
              <a:t>a</a:t>
            </a:r>
            <a:r>
              <a:rPr lang="es-ES" altLang="en-US" sz="2800"/>
              <a:t> and </a:t>
            </a:r>
            <a:r>
              <a:rPr lang="es-ES" altLang="en-US" sz="2800" b="1"/>
              <a:t>an</a:t>
            </a:r>
            <a:r>
              <a:rPr lang="es-ES" altLang="en-US" sz="2800"/>
              <a:t> depends on the initial sound of the adjective that immediately follows the article:</a:t>
            </a:r>
          </a:p>
          <a:p>
            <a:pPr lvl="1" eaLnBrk="1" hangingPunct="1">
              <a:lnSpc>
                <a:spcPct val="80000"/>
              </a:lnSpc>
            </a:pPr>
            <a:r>
              <a:rPr lang="es-ES" altLang="en-US" sz="2400" b="1"/>
              <a:t>a</a:t>
            </a:r>
            <a:r>
              <a:rPr lang="es-ES" altLang="en-US" sz="2400"/>
              <a:t> broken egg </a:t>
            </a:r>
          </a:p>
          <a:p>
            <a:pPr lvl="1" eaLnBrk="1" hangingPunct="1">
              <a:lnSpc>
                <a:spcPct val="80000"/>
              </a:lnSpc>
            </a:pPr>
            <a:r>
              <a:rPr lang="es-ES" altLang="en-US" sz="2400" b="1"/>
              <a:t>an</a:t>
            </a:r>
            <a:r>
              <a:rPr lang="es-ES" altLang="en-US" sz="2400"/>
              <a:t> unusual problem </a:t>
            </a:r>
          </a:p>
          <a:p>
            <a:pPr lvl="1" eaLnBrk="1" hangingPunct="1">
              <a:lnSpc>
                <a:spcPct val="80000"/>
              </a:lnSpc>
            </a:pPr>
            <a:r>
              <a:rPr lang="es-ES" altLang="en-US" sz="2400" b="1"/>
              <a:t>a</a:t>
            </a:r>
            <a:r>
              <a:rPr lang="es-ES" altLang="en-US" sz="2400"/>
              <a:t> European country (sounds like 'yer-o-pi-an,' i.e. begins with consonant /j/ sound) </a:t>
            </a:r>
          </a:p>
          <a:p>
            <a:pPr eaLnBrk="1" hangingPunct="1">
              <a:lnSpc>
                <a:spcPct val="80000"/>
              </a:lnSpc>
            </a:pPr>
            <a:r>
              <a:rPr lang="es-ES" altLang="en-US" sz="2800"/>
              <a:t>Remember, too, that in English, the indefinite articles are used to indicate membership in a group:</a:t>
            </a:r>
          </a:p>
          <a:p>
            <a:pPr lvl="1" eaLnBrk="1" hangingPunct="1">
              <a:lnSpc>
                <a:spcPct val="80000"/>
              </a:lnSpc>
            </a:pPr>
            <a:r>
              <a:rPr lang="es-ES" altLang="en-US" sz="2400"/>
              <a:t>I am </a:t>
            </a:r>
            <a:r>
              <a:rPr lang="es-ES" altLang="en-US" sz="2400" b="1"/>
              <a:t>a</a:t>
            </a:r>
            <a:r>
              <a:rPr lang="es-ES" altLang="en-US" sz="2400"/>
              <a:t> teacher. (I am a member of a large group known as teachers.) </a:t>
            </a:r>
          </a:p>
          <a:p>
            <a:pPr lvl="1" eaLnBrk="1" hangingPunct="1">
              <a:lnSpc>
                <a:spcPct val="80000"/>
              </a:lnSpc>
            </a:pPr>
            <a:r>
              <a:rPr lang="es-ES" altLang="en-US" sz="2400"/>
              <a:t>Brian is </a:t>
            </a:r>
            <a:r>
              <a:rPr lang="es-ES" altLang="en-US" sz="2400" b="1"/>
              <a:t>an</a:t>
            </a:r>
            <a:r>
              <a:rPr lang="es-ES" altLang="en-US" sz="2400"/>
              <a:t> Irishman. (Brian is a member of the people known as Irish.) </a:t>
            </a:r>
          </a:p>
          <a:p>
            <a:pPr lvl="1" eaLnBrk="1" hangingPunct="1">
              <a:lnSpc>
                <a:spcPct val="80000"/>
              </a:lnSpc>
            </a:pPr>
            <a:r>
              <a:rPr lang="es-ES" altLang="en-US" sz="2400"/>
              <a:t>Seiko is </a:t>
            </a:r>
            <a:r>
              <a:rPr lang="es-ES" altLang="en-US" sz="2400" b="1"/>
              <a:t>a</a:t>
            </a:r>
            <a:r>
              <a:rPr lang="es-ES" altLang="en-US" sz="2400"/>
              <a:t> practicing Buddhist. (Seiko is a member of the group of people known as Buddhists.)</a:t>
            </a:r>
          </a:p>
          <a:p>
            <a:pPr eaLnBrk="1" hangingPunct="1">
              <a:lnSpc>
                <a:spcPct val="80000"/>
              </a:lnSpc>
            </a:pPr>
            <a:endParaRPr lang="es-ES" altLang="en-US" sz="2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>
            <a:extLst>
              <a:ext uri="{FF2B5EF4-FFF2-40B4-BE49-F238E27FC236}">
                <a16:creationId xmlns:a16="http://schemas.microsoft.com/office/drawing/2014/main" id="{8E2D0083-864A-B4EF-A092-29E2B93370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continue</a:t>
            </a:r>
          </a:p>
        </p:txBody>
      </p:sp>
      <p:sp>
        <p:nvSpPr>
          <p:cNvPr id="29698" name="Content Placeholder 2">
            <a:extLst>
              <a:ext uri="{FF2B5EF4-FFF2-40B4-BE49-F238E27FC236}">
                <a16:creationId xmlns:a16="http://schemas.microsoft.com/office/drawing/2014/main" id="{B8FD28FB-7BA5-4BCD-EB83-8508427E0CB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Noun….kata benda…Helga, book, car</a:t>
            </a:r>
          </a:p>
          <a:p>
            <a:r>
              <a:rPr lang="en-US" altLang="en-US"/>
              <a:t>Adjective…kata sifat….smart, handsome, beauty</a:t>
            </a:r>
          </a:p>
          <a:p>
            <a:r>
              <a:rPr lang="en-US" altLang="en-US"/>
              <a:t>Verb….kata kerja….cut, walk, drink</a:t>
            </a:r>
          </a:p>
          <a:p>
            <a:r>
              <a:rPr lang="en-US" altLang="en-US"/>
              <a:t>Adjt. + noun/ nount+ adj.</a:t>
            </a:r>
          </a:p>
          <a:p>
            <a:r>
              <a:rPr lang="en-US" altLang="en-US"/>
              <a:t>White car/ smart girl/ car of white/girl of smart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{04F33DD7-167E-0241-BDEB-62D22B4708F6}tf10001119</Template>
  <TotalTime>213</TotalTime>
  <Words>1602</Words>
  <Application>Microsoft Macintosh PowerPoint</Application>
  <PresentationFormat>On-screen Show (4:3)</PresentationFormat>
  <Paragraphs>103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Times New Roman</vt:lpstr>
      <vt:lpstr>Arial</vt:lpstr>
      <vt:lpstr>Gallery</vt:lpstr>
      <vt:lpstr>Articles: a/an/the</vt:lpstr>
      <vt:lpstr>Using Articles</vt:lpstr>
      <vt:lpstr>Case dalam conversation</vt:lpstr>
      <vt:lpstr>PowerPoint Presentation</vt:lpstr>
      <vt:lpstr>Using </vt:lpstr>
      <vt:lpstr>Indefinite Articles: a and an</vt:lpstr>
      <vt:lpstr>Remember, using a or an depends on the sound that begins the next word. So...</vt:lpstr>
      <vt:lpstr>PowerPoint Presentation</vt:lpstr>
      <vt:lpstr>continue</vt:lpstr>
      <vt:lpstr>Definite Article: the</vt:lpstr>
      <vt:lpstr>Countable and Noncountable Nouns</vt:lpstr>
      <vt:lpstr>PowerPoint Presentation</vt:lpstr>
      <vt:lpstr>PowerPoint Presentation</vt:lpstr>
      <vt:lpstr>Geographical use of the</vt:lpstr>
      <vt:lpstr>Don’t forget the:</vt:lpstr>
      <vt:lpstr>Do not use the:</vt:lpstr>
      <vt:lpstr>Omission of Articles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Articles: a/an/the</dc:title>
  <dc:creator>Rafael Moreno Esteban</dc:creator>
  <cp:lastModifiedBy>endang iryani</cp:lastModifiedBy>
  <cp:revision>14</cp:revision>
  <dcterms:created xsi:type="dcterms:W3CDTF">2008-10-29T15:58:07Z</dcterms:created>
  <dcterms:modified xsi:type="dcterms:W3CDTF">2024-02-19T01:44:56Z</dcterms:modified>
</cp:coreProperties>
</file>