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6405"/>
  </p:normalViewPr>
  <p:slideViewPr>
    <p:cSldViewPr snapToGrid="0" snapToObjects="1">
      <p:cViewPr varScale="1">
        <p:scale>
          <a:sx n="111" d="100"/>
          <a:sy n="111" d="100"/>
        </p:scale>
        <p:origin x="53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6/20/20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6/20/20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6/20/20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6/20/20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6/20/20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6/20/20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6/20/20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6/20/20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6/20/20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6/20/20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6/20/20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6/20/20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AEF17-EBA1-1C48-8A5A-0CC074A0E9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Passive and active sentences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016942-A167-D549-A065-674BBE837C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Grammar</a:t>
            </a:r>
          </a:p>
        </p:txBody>
      </p:sp>
    </p:spTree>
    <p:extLst>
      <p:ext uri="{BB962C8B-B14F-4D97-AF65-F5344CB8AC3E}">
        <p14:creationId xmlns:p14="http://schemas.microsoft.com/office/powerpoint/2010/main" val="2503651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F23BF-AB6F-E44A-A717-941EC2A44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06FFBB-904E-5C49-85EA-950220C30B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Sama </a:t>
            </a:r>
            <a:r>
              <a:rPr lang="en-US" dirty="0" err="1"/>
              <a:t>dengan</a:t>
            </a:r>
            <a:r>
              <a:rPr lang="en-US" dirty="0"/>
              <a:t> Bahasa Indonesia, </a:t>
            </a:r>
            <a:r>
              <a:rPr lang="en-US" dirty="0" err="1"/>
              <a:t>dalam</a:t>
            </a:r>
            <a:r>
              <a:rPr lang="en-US" dirty="0"/>
              <a:t> Bahasa </a:t>
            </a:r>
            <a:r>
              <a:rPr lang="en-US" dirty="0" err="1"/>
              <a:t>inggris</a:t>
            </a:r>
            <a:r>
              <a:rPr lang="en-US" dirty="0"/>
              <a:t> juga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kalimat</a:t>
            </a:r>
            <a:r>
              <a:rPr lang="en-US" dirty="0"/>
              <a:t> yang </a:t>
            </a:r>
            <a:r>
              <a:rPr lang="en-US" dirty="0" err="1"/>
              <a:t>selalu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sehari-hari</a:t>
            </a:r>
            <a:r>
              <a:rPr lang="en-US" dirty="0"/>
              <a:t>,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tulis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bicara</a:t>
            </a:r>
            <a:r>
              <a:rPr lang="en-US" dirty="0"/>
              <a:t> </a:t>
            </a:r>
            <a:r>
              <a:rPr lang="en-US" dirty="0" err="1"/>
              <a:t>yakni</a:t>
            </a:r>
            <a:r>
              <a:rPr lang="en-US" dirty="0"/>
              <a:t> </a:t>
            </a:r>
            <a:r>
              <a:rPr lang="en-US" dirty="0" err="1"/>
              <a:t>kalimat</a:t>
            </a:r>
            <a:r>
              <a:rPr lang="en-US" dirty="0"/>
              <a:t> passive dan </a:t>
            </a:r>
            <a:r>
              <a:rPr lang="en-US" dirty="0" err="1"/>
              <a:t>kalimat</a:t>
            </a:r>
            <a:r>
              <a:rPr lang="en-US" dirty="0"/>
              <a:t> </a:t>
            </a:r>
            <a:r>
              <a:rPr lang="en-US" dirty="0" err="1"/>
              <a:t>aktif</a:t>
            </a:r>
            <a:r>
              <a:rPr lang="en-US" dirty="0"/>
              <a:t>.</a:t>
            </a:r>
          </a:p>
          <a:p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sturktur</a:t>
            </a:r>
            <a:r>
              <a:rPr lang="en-US" dirty="0"/>
              <a:t> </a:t>
            </a:r>
            <a:r>
              <a:rPr lang="en-US" dirty="0" err="1"/>
              <a:t>kalimat</a:t>
            </a:r>
            <a:r>
              <a:rPr lang="en-US" dirty="0"/>
              <a:t>, passive dan </a:t>
            </a:r>
            <a:r>
              <a:rPr lang="en-US" dirty="0" err="1"/>
              <a:t>aktif</a:t>
            </a:r>
            <a:r>
              <a:rPr lang="en-US" dirty="0"/>
              <a:t> juga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Bahasa </a:t>
            </a:r>
            <a:r>
              <a:rPr lang="en-US" dirty="0" err="1"/>
              <a:t>indoensia</a:t>
            </a:r>
            <a:r>
              <a:rPr lang="en-US" dirty="0"/>
              <a:t>.</a:t>
            </a:r>
          </a:p>
          <a:p>
            <a:r>
              <a:rPr lang="en-US" dirty="0" err="1"/>
              <a:t>Aktif</a:t>
            </a:r>
            <a:r>
              <a:rPr lang="en-US" dirty="0"/>
              <a:t> </a:t>
            </a:r>
            <a:r>
              <a:rPr lang="en-US" dirty="0" err="1"/>
              <a:t>kalimat</a:t>
            </a:r>
            <a:r>
              <a:rPr lang="en-US" dirty="0"/>
              <a:t>, </a:t>
            </a:r>
            <a:r>
              <a:rPr lang="en-US" dirty="0" err="1"/>
              <a:t>dimulai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subjek</a:t>
            </a:r>
            <a:r>
              <a:rPr lang="en-US" dirty="0"/>
              <a:t>, </a:t>
            </a:r>
            <a:r>
              <a:rPr lang="en-US" dirty="0" err="1"/>
              <a:t>lalu</a:t>
            </a:r>
            <a:r>
              <a:rPr lang="en-US" dirty="0"/>
              <a:t> verb, object dan adverb.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rumus</a:t>
            </a:r>
            <a:r>
              <a:rPr lang="en-US" dirty="0"/>
              <a:t>:</a:t>
            </a:r>
          </a:p>
          <a:p>
            <a:pPr marL="0" indent="0" algn="ctr">
              <a:buNone/>
            </a:pPr>
            <a:r>
              <a:rPr lang="en-US" dirty="0"/>
              <a:t>S+V+O+ADV</a:t>
            </a:r>
          </a:p>
          <a:p>
            <a:r>
              <a:rPr lang="en-US" dirty="0" err="1"/>
              <a:t>Kalimat</a:t>
            </a:r>
            <a:r>
              <a:rPr lang="en-US" dirty="0"/>
              <a:t> passive </a:t>
            </a:r>
            <a:r>
              <a:rPr lang="en-US" dirty="0" err="1"/>
              <a:t>subjek</a:t>
            </a:r>
            <a:r>
              <a:rPr lang="en-US" dirty="0"/>
              <a:t> YANG MELAKUKAN TINDAKAN BERADA DI BELAKANG  ATAU </a:t>
            </a:r>
            <a:r>
              <a:rPr lang="en-US" dirty="0" err="1"/>
              <a:t>berada</a:t>
            </a:r>
            <a:r>
              <a:rPr lang="en-US" dirty="0"/>
              <a:t> pada </a:t>
            </a:r>
            <a:r>
              <a:rPr lang="en-US" dirty="0" err="1"/>
              <a:t>akhir</a:t>
            </a:r>
            <a:r>
              <a:rPr lang="en-US" dirty="0"/>
              <a:t> </a:t>
            </a:r>
            <a:r>
              <a:rPr lang="en-US" dirty="0" err="1"/>
              <a:t>kalimat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682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69160-5CE3-424A-8254-60B008A46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Active sentence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7E7CBE-0A9F-B04B-B45B-6542651745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/>
              <a:t>The active sentence describes a sentence where the subject performs the action stated by the verb. It follows a clear subject + verb + object construct that's easy to read. </a:t>
            </a:r>
          </a:p>
          <a:p>
            <a:pPr marL="0" indent="0">
              <a:buNone/>
            </a:pPr>
            <a:r>
              <a:rPr lang="en-ID" dirty="0"/>
              <a:t>Sample </a:t>
            </a:r>
          </a:p>
          <a:p>
            <a:pPr marL="0" indent="0">
              <a:buNone/>
            </a:pPr>
            <a:r>
              <a:rPr lang="en-ID" dirty="0"/>
              <a:t>Bob mailed the package. Bob = S. mailed = V. the package= o</a:t>
            </a:r>
          </a:p>
          <a:p>
            <a:pPr marL="0" indent="0">
              <a:buNone/>
            </a:pPr>
            <a:r>
              <a:rPr lang="en-ID" dirty="0" err="1"/>
              <a:t>Kalimat</a:t>
            </a:r>
            <a:r>
              <a:rPr lang="en-ID" dirty="0"/>
              <a:t> </a:t>
            </a:r>
            <a:r>
              <a:rPr lang="en-ID" dirty="0" err="1"/>
              <a:t>diatas</a:t>
            </a:r>
            <a:r>
              <a:rPr lang="en-ID" dirty="0"/>
              <a:t> </a:t>
            </a:r>
            <a:r>
              <a:rPr lang="en-ID" dirty="0" err="1"/>
              <a:t>menunjukan</a:t>
            </a:r>
            <a:r>
              <a:rPr lang="en-ID" dirty="0"/>
              <a:t> </a:t>
            </a:r>
            <a:r>
              <a:rPr lang="en-ID" dirty="0" err="1"/>
              <a:t>bahwa</a:t>
            </a:r>
            <a:r>
              <a:rPr lang="en-ID" dirty="0"/>
              <a:t> “</a:t>
            </a:r>
            <a:r>
              <a:rPr lang="en-ID" dirty="0" err="1"/>
              <a:t>subjek</a:t>
            </a:r>
            <a:r>
              <a:rPr lang="en-ID" dirty="0"/>
              <a:t>” </a:t>
            </a:r>
            <a:r>
              <a:rPr lang="en-ID" dirty="0" err="1"/>
              <a:t>melakukan</a:t>
            </a:r>
            <a:r>
              <a:rPr lang="en-ID" dirty="0"/>
              <a:t> perform action…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hal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“bob” yang </a:t>
            </a:r>
            <a:r>
              <a:rPr lang="en-ID" dirty="0" err="1"/>
              <a:t>melakukan</a:t>
            </a:r>
            <a:r>
              <a:rPr lang="en-ID" dirty="0"/>
              <a:t> ”action” </a:t>
            </a:r>
            <a:r>
              <a:rPr lang="en-ID" dirty="0" err="1"/>
              <a:t>yakni</a:t>
            </a:r>
            <a:r>
              <a:rPr lang="en-ID" dirty="0"/>
              <a:t> ”mailed”</a:t>
            </a:r>
          </a:p>
          <a:p>
            <a:pPr marL="0" indent="0">
              <a:buNone/>
            </a:pPr>
            <a:endParaRPr lang="en-ID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592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52416-CBEB-474C-AD3A-4809BD643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Passive sentence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116AA3-5664-8E42-8A9C-05612A59DE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/>
              <a:t>passive sentence, the subject is acted upon by the verb. It makes for a murky, roundabout sentence; you can be more straightforward with active voice.</a:t>
            </a:r>
          </a:p>
          <a:p>
            <a:r>
              <a:rPr lang="en-ID" dirty="0"/>
              <a:t>Sample </a:t>
            </a:r>
          </a:p>
          <a:p>
            <a:pPr marL="0" indent="0" algn="ctr">
              <a:buNone/>
            </a:pPr>
            <a:r>
              <a:rPr lang="en-ID" dirty="0"/>
              <a:t>The package was mailed by bob. </a:t>
            </a:r>
          </a:p>
          <a:p>
            <a:pPr marL="0" indent="0">
              <a:buNone/>
            </a:pPr>
            <a:r>
              <a:rPr lang="en-ID" dirty="0" err="1"/>
              <a:t>Kalimat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sama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kalimat</a:t>
            </a:r>
            <a:r>
              <a:rPr lang="en-ID" dirty="0"/>
              <a:t> </a:t>
            </a:r>
            <a:r>
              <a:rPr lang="en-ID" dirty="0" err="1"/>
              <a:t>aktif</a:t>
            </a:r>
            <a:r>
              <a:rPr lang="en-ID" dirty="0"/>
              <a:t>  “Bob mailed the package”</a:t>
            </a:r>
          </a:p>
          <a:p>
            <a:pPr marL="0" indent="0">
              <a:buNone/>
            </a:pPr>
            <a:r>
              <a:rPr lang="en-ID" dirty="0"/>
              <a:t>Yang </a:t>
            </a:r>
            <a:r>
              <a:rPr lang="en-ID" dirty="0" err="1"/>
              <a:t>membedakan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subject = the package,….pada </a:t>
            </a:r>
            <a:r>
              <a:rPr lang="en-ID" dirty="0" err="1"/>
              <a:t>kalimat</a:t>
            </a:r>
            <a:r>
              <a:rPr lang="en-ID" dirty="0"/>
              <a:t> </a:t>
            </a:r>
            <a:r>
              <a:rPr lang="en-ID" dirty="0" err="1"/>
              <a:t>aktif</a:t>
            </a:r>
            <a:r>
              <a:rPr lang="en-ID" dirty="0"/>
              <a:t> ”package” </a:t>
            </a:r>
            <a:r>
              <a:rPr lang="en-ID" dirty="0" err="1"/>
              <a:t>jadi</a:t>
            </a:r>
            <a:r>
              <a:rPr lang="en-ID" dirty="0"/>
              <a:t> </a:t>
            </a:r>
            <a:r>
              <a:rPr lang="en-ID" dirty="0" err="1"/>
              <a:t>objek</a:t>
            </a:r>
            <a:r>
              <a:rPr lang="en-ID" dirty="0"/>
              <a:t> </a:t>
            </a:r>
            <a:r>
              <a:rPr lang="en-ID" dirty="0" err="1"/>
              <a:t>tapi</a:t>
            </a:r>
            <a:r>
              <a:rPr lang="en-ID" dirty="0"/>
              <a:t> pada </a:t>
            </a:r>
            <a:r>
              <a:rPr lang="en-ID" dirty="0" err="1"/>
              <a:t>kalimat</a:t>
            </a:r>
            <a:r>
              <a:rPr lang="en-ID" dirty="0"/>
              <a:t> </a:t>
            </a:r>
            <a:r>
              <a:rPr lang="en-ID" dirty="0" err="1"/>
              <a:t>aktif</a:t>
            </a:r>
            <a:r>
              <a:rPr lang="en-ID" dirty="0"/>
              <a:t> “the package” </a:t>
            </a:r>
            <a:r>
              <a:rPr lang="en-ID" dirty="0" err="1"/>
              <a:t>jadi</a:t>
            </a:r>
            <a:r>
              <a:rPr lang="en-ID" dirty="0"/>
              <a:t> subject, dan “bob” </a:t>
            </a:r>
            <a:r>
              <a:rPr lang="en-ID" dirty="0" err="1"/>
              <a:t>jadi</a:t>
            </a:r>
            <a:r>
              <a:rPr lang="en-ID" dirty="0"/>
              <a:t> by phrase </a:t>
            </a:r>
            <a:br>
              <a:rPr lang="en-ID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247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77B2854-D584-F74B-A113-79CFF18868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8021" y="238409"/>
            <a:ext cx="10648708" cy="6381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463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E7E500A-DE9F-DD4F-B8B8-AFFAFB5B6B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056" y="0"/>
            <a:ext cx="114859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377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32A56-E9FF-5444-80A7-C0300115A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Evaluation: change the active to passive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466B3D-2D64-6E42-8CFB-A561D9C06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US" dirty="0"/>
              <a:t>Ms. Hopkins invited me to dinner</a:t>
            </a:r>
          </a:p>
          <a:p>
            <a:pPr marL="457200" indent="-457200">
              <a:buAutoNum type="arabicPeriod"/>
            </a:pPr>
            <a:r>
              <a:rPr lang="en-US" dirty="0"/>
              <a:t>Thomas Edison invented the phonograph</a:t>
            </a:r>
          </a:p>
          <a:p>
            <a:pPr marL="457200" indent="-457200">
              <a:buAutoNum type="arabicPeriod"/>
            </a:pPr>
            <a:r>
              <a:rPr lang="en-US" dirty="0"/>
              <a:t>Water surrounds an island</a:t>
            </a:r>
          </a:p>
          <a:p>
            <a:pPr marL="457200" indent="-457200">
              <a:buAutoNum type="arabicPeriod"/>
            </a:pPr>
            <a:r>
              <a:rPr lang="en-US" dirty="0"/>
              <a:t>A maid will clean out hotel room</a:t>
            </a:r>
          </a:p>
          <a:p>
            <a:pPr marL="457200" indent="-457200">
              <a:buAutoNum type="arabicPeriod"/>
            </a:pPr>
            <a:r>
              <a:rPr lang="en-US" dirty="0"/>
              <a:t>A plumber is going to fix the leaky faucet</a:t>
            </a:r>
          </a:p>
        </p:txBody>
      </p:sp>
    </p:spTree>
    <p:extLst>
      <p:ext uri="{BB962C8B-B14F-4D97-AF65-F5344CB8AC3E}">
        <p14:creationId xmlns:p14="http://schemas.microsoft.com/office/powerpoint/2010/main" val="157694121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59</TotalTime>
  <Words>290</Words>
  <Application>Microsoft Macintosh PowerPoint</Application>
  <PresentationFormat>Widescreen</PresentationFormat>
  <Paragraphs>25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Franklin Gothic Book</vt:lpstr>
      <vt:lpstr>Crop</vt:lpstr>
      <vt:lpstr>Passive and active sentences</vt:lpstr>
      <vt:lpstr>Introduction</vt:lpstr>
      <vt:lpstr>Active sentence</vt:lpstr>
      <vt:lpstr>Passive sentence</vt:lpstr>
      <vt:lpstr>PowerPoint Presentation</vt:lpstr>
      <vt:lpstr>PowerPoint Presentation</vt:lpstr>
      <vt:lpstr>Evaluation: change the active to passive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Passive and active sentences</dc:title>
  <dc:creator>endang iryani</dc:creator>
  <cp:lastModifiedBy>endang iryani</cp:lastModifiedBy>
  <cp:revision>5</cp:revision>
  <dcterms:created xsi:type="dcterms:W3CDTF">2020-06-20T12:54:43Z</dcterms:created>
  <dcterms:modified xsi:type="dcterms:W3CDTF">2020-06-20T13:53:55Z</dcterms:modified>
</cp:coreProperties>
</file>