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–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–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–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88"/>
  </p:normalViewPr>
  <p:slideViewPr>
    <p:cSldViewPr snapToGrid="0" snapToObjects="1">
      <p:cViewPr varScale="1">
        <p:scale>
          <a:sx n="112" d="100"/>
          <a:sy n="112" d="100"/>
        </p:scale>
        <p:origin x="480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E64316-B4A3-D14B-91E9-7D0D6E575956}" type="doc">
      <dgm:prSet loTypeId="urn:microsoft.com/office/officeart/2005/8/layout/process1" loCatId="" qsTypeId="urn:microsoft.com/office/officeart/2005/8/quickstyle/simple1" qsCatId="simple" csTypeId="urn:microsoft.com/office/officeart/2005/8/colors/accent1_2" csCatId="accent1" phldr="1"/>
      <dgm:spPr/>
    </dgm:pt>
    <dgm:pt modelId="{DD0541FC-C1EF-DB42-821F-C898B40F0470}">
      <dgm:prSet phldrT="[Text]"/>
      <dgm:spPr/>
      <dgm:t>
        <a:bodyPr/>
        <a:lstStyle/>
        <a:p>
          <a:r>
            <a:rPr lang="en-GB" dirty="0"/>
            <a:t>began</a:t>
          </a:r>
        </a:p>
      </dgm:t>
    </dgm:pt>
    <dgm:pt modelId="{A53F0867-763E-7442-A60D-6AD871F2B733}" type="parTrans" cxnId="{E7D97164-1BBF-4C46-874D-6B190081720B}">
      <dgm:prSet/>
      <dgm:spPr/>
      <dgm:t>
        <a:bodyPr/>
        <a:lstStyle/>
        <a:p>
          <a:endParaRPr lang="en-GB"/>
        </a:p>
      </dgm:t>
    </dgm:pt>
    <dgm:pt modelId="{2F196D07-4CC1-724F-977D-4BBF76BE54F1}" type="sibTrans" cxnId="{E7D97164-1BBF-4C46-874D-6B190081720B}">
      <dgm:prSet/>
      <dgm:spPr/>
      <dgm:t>
        <a:bodyPr/>
        <a:lstStyle/>
        <a:p>
          <a:endParaRPr lang="en-GB"/>
        </a:p>
      </dgm:t>
    </dgm:pt>
    <dgm:pt modelId="{6865B402-D4E4-184E-97E5-2C17D4A44CA2}">
      <dgm:prSet phldrT="[Text]"/>
      <dgm:spPr/>
      <dgm:t>
        <a:bodyPr/>
        <a:lstStyle/>
        <a:p>
          <a:r>
            <a:rPr lang="en-GB" dirty="0"/>
            <a:t>during</a:t>
          </a:r>
        </a:p>
      </dgm:t>
    </dgm:pt>
    <dgm:pt modelId="{BC69AAE7-2831-CB44-AD39-5B9674446164}" type="parTrans" cxnId="{1FC4AB4A-5B57-B140-BA47-8A792A7FCA41}">
      <dgm:prSet/>
      <dgm:spPr/>
      <dgm:t>
        <a:bodyPr/>
        <a:lstStyle/>
        <a:p>
          <a:endParaRPr lang="en-GB"/>
        </a:p>
      </dgm:t>
    </dgm:pt>
    <dgm:pt modelId="{F13CDFB4-1096-6041-8D8A-6A5416E99BB4}" type="sibTrans" cxnId="{1FC4AB4A-5B57-B140-BA47-8A792A7FCA41}">
      <dgm:prSet/>
      <dgm:spPr/>
      <dgm:t>
        <a:bodyPr/>
        <a:lstStyle/>
        <a:p>
          <a:endParaRPr lang="en-GB"/>
        </a:p>
      </dgm:t>
    </dgm:pt>
    <dgm:pt modelId="{644BCB49-5A4E-DC46-A4C4-3AB31945FEB2}">
      <dgm:prSet phldrT="[Text]"/>
      <dgm:spPr/>
      <dgm:t>
        <a:bodyPr/>
        <a:lstStyle/>
        <a:p>
          <a:r>
            <a:rPr lang="en-GB" dirty="0"/>
            <a:t>Continued after</a:t>
          </a:r>
        </a:p>
      </dgm:t>
    </dgm:pt>
    <dgm:pt modelId="{4E5C8FD7-493C-3C4A-8A1D-00833F3AC70A}" type="parTrans" cxnId="{20814E62-5524-7A47-834C-D251D067A975}">
      <dgm:prSet/>
      <dgm:spPr/>
      <dgm:t>
        <a:bodyPr/>
        <a:lstStyle/>
        <a:p>
          <a:endParaRPr lang="en-GB"/>
        </a:p>
      </dgm:t>
    </dgm:pt>
    <dgm:pt modelId="{1F2AE805-D0DC-C945-9322-5190551B3274}" type="sibTrans" cxnId="{20814E62-5524-7A47-834C-D251D067A975}">
      <dgm:prSet/>
      <dgm:spPr/>
      <dgm:t>
        <a:bodyPr/>
        <a:lstStyle/>
        <a:p>
          <a:endParaRPr lang="en-GB"/>
        </a:p>
      </dgm:t>
    </dgm:pt>
    <dgm:pt modelId="{32D57806-35E5-5D46-8193-B52E96851527}" type="pres">
      <dgm:prSet presAssocID="{50E64316-B4A3-D14B-91E9-7D0D6E575956}" presName="Name0" presStyleCnt="0">
        <dgm:presLayoutVars>
          <dgm:dir/>
          <dgm:resizeHandles val="exact"/>
        </dgm:presLayoutVars>
      </dgm:prSet>
      <dgm:spPr/>
    </dgm:pt>
    <dgm:pt modelId="{AA2A092C-D117-6545-84BC-878AF7E40160}" type="pres">
      <dgm:prSet presAssocID="{DD0541FC-C1EF-DB42-821F-C898B40F0470}" presName="node" presStyleLbl="node1" presStyleIdx="0" presStyleCnt="3" custLinFactNeighborX="-5353" custLinFactNeighborY="94572">
        <dgm:presLayoutVars>
          <dgm:bulletEnabled val="1"/>
        </dgm:presLayoutVars>
      </dgm:prSet>
      <dgm:spPr/>
    </dgm:pt>
    <dgm:pt modelId="{3BEE73CD-51E6-8B45-91BE-A18DCBFE8672}" type="pres">
      <dgm:prSet presAssocID="{2F196D07-4CC1-724F-977D-4BBF76BE54F1}" presName="sibTrans" presStyleLbl="sibTrans2D1" presStyleIdx="0" presStyleCnt="2"/>
      <dgm:spPr/>
    </dgm:pt>
    <dgm:pt modelId="{78CEABE7-22BD-A84E-AD20-3B09FCF67C17}" type="pres">
      <dgm:prSet presAssocID="{2F196D07-4CC1-724F-977D-4BBF76BE54F1}" presName="connectorText" presStyleLbl="sibTrans2D1" presStyleIdx="0" presStyleCnt="2"/>
      <dgm:spPr/>
    </dgm:pt>
    <dgm:pt modelId="{D93645E3-C51C-DF4A-8D7E-56DFB966669A}" type="pres">
      <dgm:prSet presAssocID="{6865B402-D4E4-184E-97E5-2C17D4A44CA2}" presName="node" presStyleLbl="node1" presStyleIdx="1" presStyleCnt="3" custLinFactY="6030" custLinFactNeighborY="100000">
        <dgm:presLayoutVars>
          <dgm:bulletEnabled val="1"/>
        </dgm:presLayoutVars>
      </dgm:prSet>
      <dgm:spPr/>
    </dgm:pt>
    <dgm:pt modelId="{85B63228-E262-7149-B56B-1DBDF6BC24B3}" type="pres">
      <dgm:prSet presAssocID="{F13CDFB4-1096-6041-8D8A-6A5416E99BB4}" presName="sibTrans" presStyleLbl="sibTrans2D1" presStyleIdx="1" presStyleCnt="2"/>
      <dgm:spPr/>
    </dgm:pt>
    <dgm:pt modelId="{66952210-265C-5B44-8D84-A5BFEC73FA8B}" type="pres">
      <dgm:prSet presAssocID="{F13CDFB4-1096-6041-8D8A-6A5416E99BB4}" presName="connectorText" presStyleLbl="sibTrans2D1" presStyleIdx="1" presStyleCnt="2"/>
      <dgm:spPr/>
    </dgm:pt>
    <dgm:pt modelId="{A493F6C8-FA56-3841-AAAE-CC1508DE7A30}" type="pres">
      <dgm:prSet presAssocID="{644BCB49-5A4E-DC46-A4C4-3AB31945FEB2}" presName="node" presStyleLbl="node1" presStyleIdx="2" presStyleCnt="3" custLinFactY="6030" custLinFactNeighborX="-5353" custLinFactNeighborY="100000">
        <dgm:presLayoutVars>
          <dgm:bulletEnabled val="1"/>
        </dgm:presLayoutVars>
      </dgm:prSet>
      <dgm:spPr/>
    </dgm:pt>
  </dgm:ptLst>
  <dgm:cxnLst>
    <dgm:cxn modelId="{E61E3930-34C0-2A42-8E17-2AD87E36F9E2}" type="presOf" srcId="{F13CDFB4-1096-6041-8D8A-6A5416E99BB4}" destId="{85B63228-E262-7149-B56B-1DBDF6BC24B3}" srcOrd="0" destOrd="0" presId="urn:microsoft.com/office/officeart/2005/8/layout/process1"/>
    <dgm:cxn modelId="{C68BD443-2E9D-714B-9319-97A4023F75A8}" type="presOf" srcId="{644BCB49-5A4E-DC46-A4C4-3AB31945FEB2}" destId="{A493F6C8-FA56-3841-AAAE-CC1508DE7A30}" srcOrd="0" destOrd="0" presId="urn:microsoft.com/office/officeart/2005/8/layout/process1"/>
    <dgm:cxn modelId="{1FC4AB4A-5B57-B140-BA47-8A792A7FCA41}" srcId="{50E64316-B4A3-D14B-91E9-7D0D6E575956}" destId="{6865B402-D4E4-184E-97E5-2C17D4A44CA2}" srcOrd="1" destOrd="0" parTransId="{BC69AAE7-2831-CB44-AD39-5B9674446164}" sibTransId="{F13CDFB4-1096-6041-8D8A-6A5416E99BB4}"/>
    <dgm:cxn modelId="{C537DF4C-6B2E-EB4B-942A-64F414F7FD3D}" type="presOf" srcId="{50E64316-B4A3-D14B-91E9-7D0D6E575956}" destId="{32D57806-35E5-5D46-8193-B52E96851527}" srcOrd="0" destOrd="0" presId="urn:microsoft.com/office/officeart/2005/8/layout/process1"/>
    <dgm:cxn modelId="{20814E62-5524-7A47-834C-D251D067A975}" srcId="{50E64316-B4A3-D14B-91E9-7D0D6E575956}" destId="{644BCB49-5A4E-DC46-A4C4-3AB31945FEB2}" srcOrd="2" destOrd="0" parTransId="{4E5C8FD7-493C-3C4A-8A1D-00833F3AC70A}" sibTransId="{1F2AE805-D0DC-C945-9322-5190551B3274}"/>
    <dgm:cxn modelId="{49814863-B8EE-3444-BA60-C620F2007B88}" type="presOf" srcId="{F13CDFB4-1096-6041-8D8A-6A5416E99BB4}" destId="{66952210-265C-5B44-8D84-A5BFEC73FA8B}" srcOrd="1" destOrd="0" presId="urn:microsoft.com/office/officeart/2005/8/layout/process1"/>
    <dgm:cxn modelId="{E7D97164-1BBF-4C46-874D-6B190081720B}" srcId="{50E64316-B4A3-D14B-91E9-7D0D6E575956}" destId="{DD0541FC-C1EF-DB42-821F-C898B40F0470}" srcOrd="0" destOrd="0" parTransId="{A53F0867-763E-7442-A60D-6AD871F2B733}" sibTransId="{2F196D07-4CC1-724F-977D-4BBF76BE54F1}"/>
    <dgm:cxn modelId="{305F85B7-9EA5-D344-8594-008FA964E39B}" type="presOf" srcId="{2F196D07-4CC1-724F-977D-4BBF76BE54F1}" destId="{78CEABE7-22BD-A84E-AD20-3B09FCF67C17}" srcOrd="1" destOrd="0" presId="urn:microsoft.com/office/officeart/2005/8/layout/process1"/>
    <dgm:cxn modelId="{62EF2AD7-1B0E-DA40-93B2-F5ABC3BFB03B}" type="presOf" srcId="{6865B402-D4E4-184E-97E5-2C17D4A44CA2}" destId="{D93645E3-C51C-DF4A-8D7E-56DFB966669A}" srcOrd="0" destOrd="0" presId="urn:microsoft.com/office/officeart/2005/8/layout/process1"/>
    <dgm:cxn modelId="{5C5B55DB-A954-7E46-A2EC-525F1E08CC83}" type="presOf" srcId="{2F196D07-4CC1-724F-977D-4BBF76BE54F1}" destId="{3BEE73CD-51E6-8B45-91BE-A18DCBFE8672}" srcOrd="0" destOrd="0" presId="urn:microsoft.com/office/officeart/2005/8/layout/process1"/>
    <dgm:cxn modelId="{EFD602E8-6961-B14B-82C0-74E4CF4875EA}" type="presOf" srcId="{DD0541FC-C1EF-DB42-821F-C898B40F0470}" destId="{AA2A092C-D117-6545-84BC-878AF7E40160}" srcOrd="0" destOrd="0" presId="urn:microsoft.com/office/officeart/2005/8/layout/process1"/>
    <dgm:cxn modelId="{A43DA356-7B99-2948-A376-C7E542B52E97}" type="presParOf" srcId="{32D57806-35E5-5D46-8193-B52E96851527}" destId="{AA2A092C-D117-6545-84BC-878AF7E40160}" srcOrd="0" destOrd="0" presId="urn:microsoft.com/office/officeart/2005/8/layout/process1"/>
    <dgm:cxn modelId="{2104187D-1B61-BA43-A8AD-78E5C5EAF0BC}" type="presParOf" srcId="{32D57806-35E5-5D46-8193-B52E96851527}" destId="{3BEE73CD-51E6-8B45-91BE-A18DCBFE8672}" srcOrd="1" destOrd="0" presId="urn:microsoft.com/office/officeart/2005/8/layout/process1"/>
    <dgm:cxn modelId="{B1F282F0-27BA-1B43-9ADC-E1A549466077}" type="presParOf" srcId="{3BEE73CD-51E6-8B45-91BE-A18DCBFE8672}" destId="{78CEABE7-22BD-A84E-AD20-3B09FCF67C17}" srcOrd="0" destOrd="0" presId="urn:microsoft.com/office/officeart/2005/8/layout/process1"/>
    <dgm:cxn modelId="{E20FD901-718A-144E-AC2D-49A9CD6946F1}" type="presParOf" srcId="{32D57806-35E5-5D46-8193-B52E96851527}" destId="{D93645E3-C51C-DF4A-8D7E-56DFB966669A}" srcOrd="2" destOrd="0" presId="urn:microsoft.com/office/officeart/2005/8/layout/process1"/>
    <dgm:cxn modelId="{F5B74268-1F72-F14E-A39E-9BFE1D39B0B0}" type="presParOf" srcId="{32D57806-35E5-5D46-8193-B52E96851527}" destId="{85B63228-E262-7149-B56B-1DBDF6BC24B3}" srcOrd="3" destOrd="0" presId="urn:microsoft.com/office/officeart/2005/8/layout/process1"/>
    <dgm:cxn modelId="{10D81F85-7D64-3840-8145-3EE26A98AD76}" type="presParOf" srcId="{85B63228-E262-7149-B56B-1DBDF6BC24B3}" destId="{66952210-265C-5B44-8D84-A5BFEC73FA8B}" srcOrd="0" destOrd="0" presId="urn:microsoft.com/office/officeart/2005/8/layout/process1"/>
    <dgm:cxn modelId="{2B35AED5-59AA-7A43-A666-2D7D037164BE}" type="presParOf" srcId="{32D57806-35E5-5D46-8193-B52E96851527}" destId="{A493F6C8-FA56-3841-AAAE-CC1508DE7A30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2A092C-D117-6545-84BC-878AF7E40160}">
      <dsp:nvSpPr>
        <dsp:cNvPr id="0" name=""/>
        <dsp:cNvSpPr/>
      </dsp:nvSpPr>
      <dsp:spPr>
        <a:xfrm>
          <a:off x="0" y="3280350"/>
          <a:ext cx="2135187" cy="1281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began</a:t>
          </a:r>
        </a:p>
      </dsp:txBody>
      <dsp:txXfrm>
        <a:off x="37522" y="3317872"/>
        <a:ext cx="2060143" cy="1206068"/>
      </dsp:txXfrm>
    </dsp:sp>
    <dsp:sp modelId="{3BEE73CD-51E6-8B45-91BE-A18DCBFE8672}">
      <dsp:nvSpPr>
        <dsp:cNvPr id="0" name=""/>
        <dsp:cNvSpPr/>
      </dsp:nvSpPr>
      <dsp:spPr>
        <a:xfrm rot="168276">
          <a:off x="2350218" y="3730171"/>
          <a:ext cx="456993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>
        <a:off x="2350300" y="3832722"/>
        <a:ext cx="319895" cy="317716"/>
      </dsp:txXfrm>
    </dsp:sp>
    <dsp:sp modelId="{D93645E3-C51C-DF4A-8D7E-56DFB966669A}">
      <dsp:nvSpPr>
        <dsp:cNvPr id="0" name=""/>
        <dsp:cNvSpPr/>
      </dsp:nvSpPr>
      <dsp:spPr>
        <a:xfrm>
          <a:off x="2996406" y="3427140"/>
          <a:ext cx="2135187" cy="1281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during</a:t>
          </a:r>
        </a:p>
      </dsp:txBody>
      <dsp:txXfrm>
        <a:off x="3033928" y="3464662"/>
        <a:ext cx="2060143" cy="1206068"/>
      </dsp:txXfrm>
    </dsp:sp>
    <dsp:sp modelId="{85B63228-E262-7149-B56B-1DBDF6BC24B3}">
      <dsp:nvSpPr>
        <dsp:cNvPr id="0" name=""/>
        <dsp:cNvSpPr/>
      </dsp:nvSpPr>
      <dsp:spPr>
        <a:xfrm>
          <a:off x="5333682" y="3802933"/>
          <a:ext cx="428428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>
        <a:off x="5333682" y="3908838"/>
        <a:ext cx="299900" cy="317716"/>
      </dsp:txXfrm>
    </dsp:sp>
    <dsp:sp modelId="{A493F6C8-FA56-3841-AAAE-CC1508DE7A30}">
      <dsp:nvSpPr>
        <dsp:cNvPr id="0" name=""/>
        <dsp:cNvSpPr/>
      </dsp:nvSpPr>
      <dsp:spPr>
        <a:xfrm>
          <a:off x="5939950" y="3427140"/>
          <a:ext cx="2135187" cy="1281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Continued after</a:t>
          </a:r>
        </a:p>
      </dsp:txBody>
      <dsp:txXfrm>
        <a:off x="5977472" y="3464662"/>
        <a:ext cx="2060143" cy="12060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10/14/20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10/14/20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10/14/20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10/14/20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10/14/20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10/14/20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10/14/20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10/14/20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10/14/20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10/14/20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10/14/20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10/14/20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2B02A-D7D4-8A4D-BD0A-D7D9657F00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Past continuous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D2264D-04CD-A44A-A2C5-13C1BDBC01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Tenses </a:t>
            </a:r>
          </a:p>
        </p:txBody>
      </p:sp>
    </p:spTree>
    <p:extLst>
      <p:ext uri="{BB962C8B-B14F-4D97-AF65-F5344CB8AC3E}">
        <p14:creationId xmlns:p14="http://schemas.microsoft.com/office/powerpoint/2010/main" val="2132187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4F13F-0A27-8E41-878F-164D9F843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604A1-8AD9-984F-8AA1-DE3626C17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Past continuous or past progressive is a tenses using to describe a past action over a period time or that action started and finished in the past time. </a:t>
            </a:r>
          </a:p>
          <a:p>
            <a:pPr algn="just"/>
            <a:r>
              <a:rPr lang="en-ID" dirty="0"/>
              <a:t>Tenses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menunjukkan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kejadian</a:t>
            </a:r>
            <a:r>
              <a:rPr lang="en-ID" dirty="0"/>
              <a:t> pada past </a:t>
            </a:r>
            <a:r>
              <a:rPr lang="en-ID" dirty="0" err="1"/>
              <a:t>contionous</a:t>
            </a:r>
            <a:r>
              <a:rPr lang="en-ID" dirty="0"/>
              <a:t> tense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sebelum</a:t>
            </a:r>
            <a:r>
              <a:rPr lang="en-ID" dirty="0"/>
              <a:t> (began before), </a:t>
            </a:r>
            <a:r>
              <a:rPr lang="en-ID" dirty="0" err="1"/>
              <a:t>selama</a:t>
            </a:r>
            <a:r>
              <a:rPr lang="en-ID" dirty="0"/>
              <a:t> (was in progress during), dan </a:t>
            </a:r>
            <a:r>
              <a:rPr lang="en-ID" dirty="0" err="1"/>
              <a:t>mungkin</a:t>
            </a:r>
            <a:r>
              <a:rPr lang="en-ID" dirty="0"/>
              <a:t> </a:t>
            </a:r>
            <a:r>
              <a:rPr lang="en-ID" dirty="0" err="1"/>
              <a:t>berlanjut</a:t>
            </a:r>
            <a:r>
              <a:rPr lang="en-ID" dirty="0"/>
              <a:t> </a:t>
            </a:r>
            <a:r>
              <a:rPr lang="en-ID" dirty="0" err="1"/>
              <a:t>setelah</a:t>
            </a:r>
            <a:r>
              <a:rPr lang="en-ID" dirty="0"/>
              <a:t> (continued after) </a:t>
            </a:r>
            <a:r>
              <a:rPr lang="en-ID" dirty="0" err="1"/>
              <a:t>waktu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aksi</a:t>
            </a:r>
            <a:r>
              <a:rPr lang="en-ID" dirty="0"/>
              <a:t> </a:t>
            </a:r>
            <a:r>
              <a:rPr lang="en-ID" dirty="0" err="1"/>
              <a:t>lainnya</a:t>
            </a:r>
            <a:r>
              <a:rPr lang="en-ID" dirty="0"/>
              <a:t> yang </a:t>
            </a:r>
            <a:r>
              <a:rPr lang="en-ID" dirty="0" err="1"/>
              <a:t>terjadi</a:t>
            </a:r>
            <a:r>
              <a:rPr lang="en-ID" dirty="0"/>
              <a:t> pada masa </a:t>
            </a:r>
            <a:r>
              <a:rPr lang="en-ID" dirty="0" err="1"/>
              <a:t>lampau</a:t>
            </a:r>
            <a:r>
              <a:rPr lang="en-ID" dirty="0"/>
              <a:t>.</a:t>
            </a:r>
          </a:p>
          <a:p>
            <a:pPr algn="just"/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3972A20-C5D5-1345-9FA7-1CEE9224F6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31877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6966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F6793-70AC-4344-B3B8-81964EB37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8250D-EE14-0A4D-BF14-820E94C14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Positif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ID" dirty="0" err="1"/>
              <a:t>Subjek</a:t>
            </a:r>
            <a:r>
              <a:rPr lang="en-ID" dirty="0"/>
              <a:t> + be (was/were) + verb (-</a:t>
            </a:r>
            <a:r>
              <a:rPr lang="en-ID" dirty="0" err="1"/>
              <a:t>ing</a:t>
            </a:r>
            <a:r>
              <a:rPr lang="en-ID" dirty="0"/>
              <a:t>) + …</a:t>
            </a:r>
          </a:p>
          <a:p>
            <a:pPr marL="0" indent="0">
              <a:buNone/>
            </a:pPr>
            <a:r>
              <a:rPr lang="en-ID" dirty="0"/>
              <a:t>Sample</a:t>
            </a:r>
          </a:p>
          <a:p>
            <a:pPr fontAlgn="base"/>
            <a:r>
              <a:rPr lang="en-ID" dirty="0"/>
              <a:t>She was waiting for you yesterday</a:t>
            </a:r>
          </a:p>
          <a:p>
            <a:pPr fontAlgn="base"/>
            <a:r>
              <a:rPr lang="en-ID" dirty="0"/>
              <a:t>They were discussing my birthday party</a:t>
            </a:r>
          </a:p>
          <a:p>
            <a:pPr marL="0" indent="0">
              <a:buNone/>
            </a:pPr>
            <a:r>
              <a:rPr lang="en-US" dirty="0"/>
              <a:t>She = S was= </a:t>
            </a:r>
            <a:r>
              <a:rPr lang="en-US" dirty="0" err="1"/>
              <a:t>tobe</a:t>
            </a:r>
            <a:r>
              <a:rPr lang="en-US" dirty="0"/>
              <a:t> wait=V + </a:t>
            </a:r>
            <a:r>
              <a:rPr lang="en-US" dirty="0" err="1"/>
              <a:t>ing</a:t>
            </a:r>
            <a:r>
              <a:rPr lang="en-US" dirty="0"/>
              <a:t> you= object yesterday= </a:t>
            </a:r>
            <a:r>
              <a:rPr lang="en-US" dirty="0" err="1"/>
              <a:t>adverd</a:t>
            </a:r>
            <a:r>
              <a:rPr lang="en-US" dirty="0"/>
              <a:t> of time</a:t>
            </a:r>
          </a:p>
          <a:p>
            <a:pPr marL="0" indent="0">
              <a:buNone/>
            </a:pPr>
            <a:r>
              <a:rPr lang="en-US" dirty="0"/>
              <a:t>They= s were= </a:t>
            </a:r>
            <a:r>
              <a:rPr lang="en-US" dirty="0" err="1"/>
              <a:t>tobe</a:t>
            </a:r>
            <a:r>
              <a:rPr lang="en-US" dirty="0"/>
              <a:t> discuss= V + </a:t>
            </a:r>
            <a:r>
              <a:rPr lang="en-US" dirty="0" err="1"/>
              <a:t>ing</a:t>
            </a:r>
            <a:r>
              <a:rPr lang="en-US" dirty="0"/>
              <a:t> my birthday party= </a:t>
            </a:r>
            <a:r>
              <a:rPr lang="en-US" dirty="0" err="1"/>
              <a:t>adverd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921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C02A6-7697-5644-A93C-C7D0F733B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3971A-EE2B-C540-849A-2BC8692E1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Negatif</a:t>
            </a:r>
            <a:r>
              <a:rPr lang="en-US" dirty="0"/>
              <a:t> </a:t>
            </a:r>
          </a:p>
          <a:p>
            <a:r>
              <a:rPr lang="en-ID" dirty="0" err="1"/>
              <a:t>Subjek</a:t>
            </a:r>
            <a:r>
              <a:rPr lang="en-ID" dirty="0"/>
              <a:t> +be (was/were) + not + verb (-</a:t>
            </a:r>
            <a:r>
              <a:rPr lang="en-ID" dirty="0" err="1"/>
              <a:t>ing</a:t>
            </a:r>
            <a:r>
              <a:rPr lang="en-ID" dirty="0"/>
              <a:t>) + …</a:t>
            </a:r>
          </a:p>
          <a:p>
            <a:r>
              <a:rPr lang="en-ID" dirty="0"/>
              <a:t>I was not sleeping all night long </a:t>
            </a:r>
          </a:p>
          <a:p>
            <a:pPr marL="0" indent="0">
              <a:buNone/>
            </a:pPr>
            <a:r>
              <a:rPr lang="en-ID" dirty="0"/>
              <a:t>I = </a:t>
            </a:r>
            <a:r>
              <a:rPr lang="en-ID" dirty="0" err="1"/>
              <a:t>subjet</a:t>
            </a:r>
            <a:r>
              <a:rPr lang="en-ID" dirty="0"/>
              <a:t> was= </a:t>
            </a:r>
            <a:r>
              <a:rPr lang="en-ID" dirty="0" err="1"/>
              <a:t>tobe</a:t>
            </a:r>
            <a:r>
              <a:rPr lang="en-ID" dirty="0"/>
              <a:t> not= negative form sleep=verb + </a:t>
            </a:r>
            <a:r>
              <a:rPr lang="en-ID" dirty="0" err="1"/>
              <a:t>ing</a:t>
            </a:r>
            <a:r>
              <a:rPr lang="en-ID" dirty="0"/>
              <a:t> all night long= adverb</a:t>
            </a:r>
          </a:p>
          <a:p>
            <a:r>
              <a:rPr lang="en-ID" dirty="0"/>
              <a:t>Linda was not washing the dishes </a:t>
            </a:r>
          </a:p>
          <a:p>
            <a:pPr marL="0" indent="0">
              <a:buNone/>
            </a:pPr>
            <a:r>
              <a:rPr lang="en-ID" dirty="0"/>
              <a:t>Linda= subject was= </a:t>
            </a:r>
            <a:r>
              <a:rPr lang="en-ID" dirty="0" err="1"/>
              <a:t>tobe</a:t>
            </a:r>
            <a:r>
              <a:rPr lang="en-ID" dirty="0"/>
              <a:t> not= negative form wash=verb + </a:t>
            </a:r>
            <a:r>
              <a:rPr lang="en-ID" dirty="0" err="1"/>
              <a:t>ing</a:t>
            </a:r>
            <a:r>
              <a:rPr lang="en-ID" dirty="0"/>
              <a:t> the dishes= adverb</a:t>
            </a:r>
          </a:p>
          <a:p>
            <a:r>
              <a:rPr lang="en-ID" dirty="0"/>
              <a:t>I was not studying when the phone rang</a:t>
            </a:r>
          </a:p>
          <a:p>
            <a:pPr marL="0" indent="0">
              <a:buNone/>
            </a:pPr>
            <a:r>
              <a:rPr lang="en-ID" dirty="0"/>
              <a:t>I= subject was= </a:t>
            </a:r>
            <a:r>
              <a:rPr lang="en-ID" dirty="0" err="1"/>
              <a:t>tobe</a:t>
            </a:r>
            <a:r>
              <a:rPr lang="en-ID" dirty="0"/>
              <a:t> not= negative form study= verb + </a:t>
            </a:r>
            <a:r>
              <a:rPr lang="en-ID" dirty="0" err="1"/>
              <a:t>ing</a:t>
            </a:r>
            <a:r>
              <a:rPr lang="en-ID" dirty="0"/>
              <a:t> when= time the phone rang= adverb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537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25F68-77DE-BA4C-8510-8B2BD821B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0AC3C-7544-9A4A-AA17-0CB7C2AF0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Introgative</a:t>
            </a:r>
            <a:endParaRPr lang="en-US" dirty="0"/>
          </a:p>
          <a:p>
            <a:pPr marL="0" indent="0">
              <a:buNone/>
            </a:pPr>
            <a:r>
              <a:rPr lang="en-ID" dirty="0"/>
              <a:t>Be (was/were) + </a:t>
            </a:r>
            <a:r>
              <a:rPr lang="en-ID" dirty="0" err="1"/>
              <a:t>subjek</a:t>
            </a:r>
            <a:r>
              <a:rPr lang="en-ID" dirty="0"/>
              <a:t> + verb (-</a:t>
            </a:r>
            <a:r>
              <a:rPr lang="en-ID" dirty="0" err="1"/>
              <a:t>ing</a:t>
            </a:r>
            <a:r>
              <a:rPr lang="en-ID" dirty="0"/>
              <a:t>) + …?</a:t>
            </a:r>
          </a:p>
          <a:p>
            <a:pPr marL="0" indent="0">
              <a:buNone/>
            </a:pPr>
            <a:r>
              <a:rPr lang="en-ID" dirty="0"/>
              <a:t>Were the people waiting?</a:t>
            </a:r>
          </a:p>
          <a:p>
            <a:pPr marL="0" indent="0">
              <a:buNone/>
            </a:pPr>
            <a:r>
              <a:rPr lang="en-ID" dirty="0"/>
              <a:t>Were= </a:t>
            </a:r>
            <a:r>
              <a:rPr lang="en-ID" dirty="0" err="1"/>
              <a:t>tobe</a:t>
            </a:r>
            <a:r>
              <a:rPr lang="en-ID" dirty="0"/>
              <a:t> the people= subject wait=verb + </a:t>
            </a:r>
            <a:r>
              <a:rPr lang="en-ID" dirty="0" err="1"/>
              <a:t>ing</a:t>
            </a:r>
            <a:endParaRPr lang="en-ID" dirty="0"/>
          </a:p>
          <a:p>
            <a:pPr marL="0" indent="0">
              <a:buNone/>
            </a:pPr>
            <a:r>
              <a:rPr lang="en-ID" dirty="0"/>
              <a:t>Was she waiting for you yesterday?</a:t>
            </a:r>
          </a:p>
          <a:p>
            <a:pPr marL="0" indent="0">
              <a:buNone/>
            </a:pPr>
            <a:r>
              <a:rPr lang="en-ID" dirty="0"/>
              <a:t>Was= </a:t>
            </a:r>
            <a:r>
              <a:rPr lang="en-ID" dirty="0" err="1"/>
              <a:t>tobe</a:t>
            </a:r>
            <a:r>
              <a:rPr lang="en-ID" dirty="0"/>
              <a:t> she= subject wait=vert + </a:t>
            </a:r>
            <a:r>
              <a:rPr lang="en-ID" dirty="0" err="1"/>
              <a:t>ing</a:t>
            </a:r>
            <a:r>
              <a:rPr lang="en-ID" dirty="0"/>
              <a:t> you= object yesterday= adverb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37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948C3-4663-9E4C-92E9-A78822E6A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kegunaan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E992D-9EAB-8948-A27D-E2FED0C27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menunjukkan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aksi</a:t>
            </a:r>
            <a:r>
              <a:rPr lang="en-ID" dirty="0"/>
              <a:t> </a:t>
            </a:r>
            <a:r>
              <a:rPr lang="en-ID" dirty="0" err="1"/>
              <a:t>dimulai</a:t>
            </a:r>
            <a:r>
              <a:rPr lang="en-ID" dirty="0"/>
              <a:t>, </a:t>
            </a:r>
            <a:r>
              <a:rPr lang="en-ID" dirty="0" err="1"/>
              <a:t>berlangsung</a:t>
            </a:r>
            <a:r>
              <a:rPr lang="en-ID" dirty="0"/>
              <a:t>, dan </a:t>
            </a:r>
            <a:r>
              <a:rPr lang="en-ID" dirty="0" err="1"/>
              <a:t>selesai</a:t>
            </a:r>
            <a:r>
              <a:rPr lang="en-ID" dirty="0"/>
              <a:t> di masa </a:t>
            </a:r>
            <a:r>
              <a:rPr lang="en-ID" dirty="0" err="1"/>
              <a:t>lalu</a:t>
            </a:r>
            <a:r>
              <a:rPr lang="en-ID" dirty="0"/>
              <a:t>.</a:t>
            </a:r>
          </a:p>
          <a:p>
            <a:pPr marL="0" indent="0">
              <a:buNone/>
            </a:pPr>
            <a:r>
              <a:rPr lang="en-ID" dirty="0"/>
              <a:t>Ryan was eating lunch at 12.00.</a:t>
            </a:r>
          </a:p>
          <a:p>
            <a:pPr algn="just"/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menunjukkan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aksi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terlebih</a:t>
            </a:r>
            <a:r>
              <a:rPr lang="en-ID" dirty="0"/>
              <a:t> </a:t>
            </a:r>
            <a:r>
              <a:rPr lang="en-ID" dirty="0" err="1"/>
              <a:t>dahulu</a:t>
            </a:r>
            <a:r>
              <a:rPr lang="en-ID" dirty="0"/>
              <a:t> dan </a:t>
            </a:r>
            <a:r>
              <a:rPr lang="en-ID" dirty="0" err="1"/>
              <a:t>masih</a:t>
            </a:r>
            <a:r>
              <a:rPr lang="en-ID" dirty="0"/>
              <a:t> </a:t>
            </a:r>
            <a:r>
              <a:rPr lang="en-ID" dirty="0" err="1"/>
              <a:t>berlangsung</a:t>
            </a:r>
            <a:r>
              <a:rPr lang="en-ID" dirty="0"/>
              <a:t> </a:t>
            </a:r>
            <a:r>
              <a:rPr lang="en-ID" dirty="0" err="1"/>
              <a:t>ketika</a:t>
            </a:r>
            <a:r>
              <a:rPr lang="en-ID" dirty="0"/>
              <a:t> </a:t>
            </a:r>
            <a:r>
              <a:rPr lang="en-ID" dirty="0" err="1"/>
              <a:t>aksi</a:t>
            </a:r>
            <a:r>
              <a:rPr lang="en-ID" dirty="0"/>
              <a:t> </a:t>
            </a:r>
            <a:r>
              <a:rPr lang="en-ID" dirty="0" err="1"/>
              <a:t>kedua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. </a:t>
            </a:r>
            <a:r>
              <a:rPr lang="en-ID" dirty="0" err="1"/>
              <a:t>Biasanya</a:t>
            </a:r>
            <a:r>
              <a:rPr lang="en-ID" dirty="0"/>
              <a:t> </a:t>
            </a:r>
            <a:r>
              <a:rPr lang="en-ID" dirty="0" err="1"/>
              <a:t>berpasangan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kalimat</a:t>
            </a:r>
            <a:endParaRPr lang="en-ID" dirty="0"/>
          </a:p>
          <a:p>
            <a:pPr marL="0" indent="0" algn="just">
              <a:buNone/>
            </a:pPr>
            <a:r>
              <a:rPr lang="en-ID" dirty="0"/>
              <a:t>She is studying English when his brother fell on the floor</a:t>
            </a:r>
          </a:p>
          <a:p>
            <a:pPr algn="just"/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menunjukkan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dua</a:t>
            </a:r>
            <a:r>
              <a:rPr lang="en-ID" dirty="0"/>
              <a:t> </a:t>
            </a:r>
            <a:r>
              <a:rPr lang="en-ID" dirty="0" err="1"/>
              <a:t>aksi</a:t>
            </a:r>
            <a:r>
              <a:rPr lang="en-ID" dirty="0"/>
              <a:t> </a:t>
            </a:r>
            <a:r>
              <a:rPr lang="en-ID" dirty="0" err="1"/>
              <a:t>berlangsung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bersamaan</a:t>
            </a:r>
            <a:r>
              <a:rPr lang="en-ID" dirty="0"/>
              <a:t>. </a:t>
            </a:r>
            <a:r>
              <a:rPr lang="en-ID" dirty="0" err="1"/>
              <a:t>Biasanya</a:t>
            </a:r>
            <a:r>
              <a:rPr lang="en-ID" dirty="0"/>
              <a:t> </a:t>
            </a:r>
            <a:r>
              <a:rPr lang="en-ID" dirty="0" err="1"/>
              <a:t>terdapat</a:t>
            </a:r>
            <a:r>
              <a:rPr lang="en-ID" dirty="0"/>
              <a:t> </a:t>
            </a:r>
            <a:r>
              <a:rPr lang="en-ID" dirty="0" err="1"/>
              <a:t>dua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past continuous tense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kalimat</a:t>
            </a:r>
            <a:r>
              <a:rPr lang="en-ID" dirty="0"/>
              <a:t>.</a:t>
            </a:r>
          </a:p>
          <a:p>
            <a:pPr marL="0" indent="0" algn="just">
              <a:buNone/>
            </a:pPr>
            <a:r>
              <a:rPr lang="en-ID" dirty="0"/>
              <a:t>Leni was typing a paper while Alan was reading his book.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035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5C010-BEA7-5440-A8D6-0ABFEE14E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195" y="0"/>
            <a:ext cx="10058400" cy="1609344"/>
          </a:xfrm>
        </p:spPr>
        <p:txBody>
          <a:bodyPr/>
          <a:lstStyle/>
          <a:p>
            <a:r>
              <a:rPr lang="en-US" dirty="0"/>
              <a:t>differences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C5B4881-FD7B-C74B-898A-720D97EF18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077725"/>
              </p:ext>
            </p:extLst>
          </p:nvPr>
        </p:nvGraphicFramePr>
        <p:xfrm>
          <a:off x="304800" y="1455738"/>
          <a:ext cx="11045190" cy="5343654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5640096">
                  <a:extLst>
                    <a:ext uri="{9D8B030D-6E8A-4147-A177-3AD203B41FA5}">
                      <a16:colId xmlns:a16="http://schemas.microsoft.com/office/drawing/2014/main" val="1166383226"/>
                    </a:ext>
                  </a:extLst>
                </a:gridCol>
                <a:gridCol w="5405094">
                  <a:extLst>
                    <a:ext uri="{9D8B030D-6E8A-4147-A177-3AD203B41FA5}">
                      <a16:colId xmlns:a16="http://schemas.microsoft.com/office/drawing/2014/main" val="1926155303"/>
                    </a:ext>
                  </a:extLst>
                </a:gridCol>
              </a:tblGrid>
              <a:tr h="216069">
                <a:tc>
                  <a:txBody>
                    <a:bodyPr/>
                    <a:lstStyle/>
                    <a:p>
                      <a:pPr fontAlgn="base"/>
                      <a:r>
                        <a:rPr lang="en-ID" sz="2000">
                          <a:effectLst/>
                        </a:rPr>
                        <a:t>Simple Past</a:t>
                      </a:r>
                      <a:endParaRPr lang="en-ID" sz="2000">
                        <a:effectLst/>
                        <a:latin typeface="inherit"/>
                      </a:endParaRPr>
                    </a:p>
                  </a:txBody>
                  <a:tcPr marL="54017" marR="54017" marT="27009" marB="27009"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ID" sz="2000">
                          <a:effectLst/>
                        </a:rPr>
                        <a:t>Past Continuous</a:t>
                      </a:r>
                      <a:endParaRPr lang="en-ID" sz="2000">
                        <a:effectLst/>
                        <a:latin typeface="inherit"/>
                      </a:endParaRPr>
                    </a:p>
                  </a:txBody>
                  <a:tcPr marL="54017" marR="54017" marT="27009" marB="27009" anchor="ctr"/>
                </a:tc>
                <a:extLst>
                  <a:ext uri="{0D108BD9-81ED-4DB2-BD59-A6C34878D82A}">
                    <a16:rowId xmlns:a16="http://schemas.microsoft.com/office/drawing/2014/main" val="3991211304"/>
                  </a:ext>
                </a:extLst>
              </a:tr>
              <a:tr h="1836589">
                <a:tc>
                  <a:txBody>
                    <a:bodyPr/>
                    <a:lstStyle/>
                    <a:p>
                      <a:pPr fontAlgn="base"/>
                      <a:r>
                        <a:rPr lang="en-ID" sz="2000" dirty="0">
                          <a:effectLst/>
                        </a:rPr>
                        <a:t>a) </a:t>
                      </a:r>
                      <a:r>
                        <a:rPr lang="en-ID" sz="2000" dirty="0" err="1">
                          <a:effectLst/>
                        </a:rPr>
                        <a:t>Untuk</a:t>
                      </a:r>
                      <a:r>
                        <a:rPr lang="en-ID" sz="2000" dirty="0">
                          <a:effectLst/>
                        </a:rPr>
                        <a:t> </a:t>
                      </a:r>
                      <a:r>
                        <a:rPr lang="en-ID" sz="2000" dirty="0" err="1">
                          <a:effectLst/>
                        </a:rPr>
                        <a:t>aksi</a:t>
                      </a:r>
                      <a:r>
                        <a:rPr lang="en-ID" sz="2000" dirty="0">
                          <a:effectLst/>
                        </a:rPr>
                        <a:t> yang </a:t>
                      </a:r>
                      <a:r>
                        <a:rPr lang="en-ID" sz="2000" dirty="0" err="1">
                          <a:effectLst/>
                        </a:rPr>
                        <a:t>terjadi</a:t>
                      </a:r>
                      <a:r>
                        <a:rPr lang="en-ID" sz="2000" dirty="0">
                          <a:effectLst/>
                        </a:rPr>
                        <a:t> </a:t>
                      </a:r>
                      <a:r>
                        <a:rPr lang="en-ID" sz="2000" dirty="0" err="1">
                          <a:effectLst/>
                        </a:rPr>
                        <a:t>berulang-ulang</a:t>
                      </a:r>
                      <a:r>
                        <a:rPr lang="en-ID" sz="2000" dirty="0">
                          <a:effectLst/>
                        </a:rPr>
                        <a:t> </a:t>
                      </a:r>
                      <a:r>
                        <a:rPr lang="en-ID" sz="2000" dirty="0" err="1">
                          <a:effectLst/>
                        </a:rPr>
                        <a:t>atau</a:t>
                      </a:r>
                      <a:r>
                        <a:rPr lang="en-ID" sz="2000" dirty="0">
                          <a:effectLst/>
                        </a:rPr>
                        <a:t> </a:t>
                      </a:r>
                      <a:r>
                        <a:rPr lang="en-ID" sz="2000" dirty="0" err="1">
                          <a:effectLst/>
                        </a:rPr>
                        <a:t>secara</a:t>
                      </a:r>
                      <a:r>
                        <a:rPr lang="en-ID" sz="2000" dirty="0">
                          <a:effectLst/>
                        </a:rPr>
                        <a:t> </a:t>
                      </a:r>
                      <a:r>
                        <a:rPr lang="en-ID" sz="2000" dirty="0" err="1">
                          <a:effectLst/>
                        </a:rPr>
                        <a:t>reguler</a:t>
                      </a:r>
                      <a:r>
                        <a:rPr lang="en-ID" sz="2000" dirty="0">
                          <a:effectLst/>
                        </a:rPr>
                        <a:t> di masa </a:t>
                      </a:r>
                      <a:r>
                        <a:rPr lang="en-ID" sz="2000" dirty="0" err="1">
                          <a:effectLst/>
                        </a:rPr>
                        <a:t>lampau</a:t>
                      </a:r>
                      <a:r>
                        <a:rPr lang="en-ID" sz="2000" dirty="0"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ID" sz="2000" dirty="0" err="1">
                          <a:effectLst/>
                        </a:rPr>
                        <a:t>Contoh</a:t>
                      </a:r>
                      <a:r>
                        <a:rPr lang="en-ID" sz="2000" dirty="0">
                          <a:effectLst/>
                        </a:rPr>
                        <a:t> </a:t>
                      </a:r>
                      <a:r>
                        <a:rPr lang="en-ID" sz="2000" dirty="0" err="1">
                          <a:effectLst/>
                        </a:rPr>
                        <a:t>kalimat</a:t>
                      </a:r>
                      <a:r>
                        <a:rPr lang="en-ID" sz="2000" dirty="0">
                          <a:effectLst/>
                        </a:rPr>
                        <a:t>:</a:t>
                      </a:r>
                    </a:p>
                    <a:p>
                      <a:pPr fontAlgn="base"/>
                      <a:r>
                        <a:rPr lang="en-ID" sz="2000" dirty="0">
                          <a:effectLst/>
                        </a:rPr>
                        <a:t>o   Keanu always cooked by himself.</a:t>
                      </a:r>
                    </a:p>
                    <a:p>
                      <a:pPr fontAlgn="base"/>
                      <a:r>
                        <a:rPr lang="en-ID" sz="2000" dirty="0">
                          <a:effectLst/>
                        </a:rPr>
                        <a:t>o   Shella usually walked to her campus.</a:t>
                      </a:r>
                    </a:p>
                    <a:p>
                      <a:pPr fontAlgn="base"/>
                      <a:r>
                        <a:rPr lang="en-ID" sz="2000" dirty="0">
                          <a:effectLst/>
                        </a:rPr>
                        <a:t> </a:t>
                      </a:r>
                      <a:endParaRPr lang="en-ID" sz="2000" dirty="0">
                        <a:effectLst/>
                        <a:latin typeface="inherit"/>
                      </a:endParaRPr>
                    </a:p>
                  </a:txBody>
                  <a:tcPr marL="54017" marR="54017" marT="27009" marB="27009"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ID" sz="2000" dirty="0">
                          <a:effectLst/>
                        </a:rPr>
                        <a:t>a) </a:t>
                      </a:r>
                      <a:r>
                        <a:rPr lang="en-ID" sz="2000" dirty="0" err="1">
                          <a:effectLst/>
                        </a:rPr>
                        <a:t>Untuk</a:t>
                      </a:r>
                      <a:r>
                        <a:rPr lang="en-ID" sz="2000" dirty="0">
                          <a:effectLst/>
                        </a:rPr>
                        <a:t> </a:t>
                      </a:r>
                      <a:r>
                        <a:rPr lang="en-ID" sz="2000" dirty="0" err="1">
                          <a:effectLst/>
                        </a:rPr>
                        <a:t>aksi</a:t>
                      </a:r>
                      <a:r>
                        <a:rPr lang="en-ID" sz="2000" dirty="0">
                          <a:effectLst/>
                        </a:rPr>
                        <a:t> yang </a:t>
                      </a:r>
                      <a:r>
                        <a:rPr lang="en-ID" sz="2000" dirty="0" err="1">
                          <a:effectLst/>
                        </a:rPr>
                        <a:t>berlangsung</a:t>
                      </a:r>
                      <a:r>
                        <a:rPr lang="en-ID" sz="2000" dirty="0">
                          <a:effectLst/>
                        </a:rPr>
                        <a:t> pada masa </a:t>
                      </a:r>
                      <a:r>
                        <a:rPr lang="en-ID" sz="2000" dirty="0" err="1">
                          <a:effectLst/>
                        </a:rPr>
                        <a:t>lampau</a:t>
                      </a:r>
                      <a:r>
                        <a:rPr lang="en-ID" sz="2000" dirty="0"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ID" sz="2000" dirty="0" err="1">
                          <a:effectLst/>
                        </a:rPr>
                        <a:t>Contoh</a:t>
                      </a:r>
                      <a:r>
                        <a:rPr lang="en-ID" sz="2000" dirty="0">
                          <a:effectLst/>
                        </a:rPr>
                        <a:t> </a:t>
                      </a:r>
                      <a:r>
                        <a:rPr lang="en-ID" sz="2000" dirty="0" err="1">
                          <a:effectLst/>
                        </a:rPr>
                        <a:t>kalimat</a:t>
                      </a:r>
                      <a:r>
                        <a:rPr lang="en-ID" sz="2000" dirty="0">
                          <a:effectLst/>
                        </a:rPr>
                        <a:t>:</a:t>
                      </a: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ID" sz="2000" dirty="0">
                          <a:effectLst/>
                        </a:rPr>
                        <a:t>Keanu was cooking in his dorm last night.</a:t>
                      </a: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ID" sz="2000" dirty="0">
                          <a:effectLst/>
                        </a:rPr>
                        <a:t>Shella was waiting for rain to stop yesterday.</a:t>
                      </a:r>
                      <a:endParaRPr lang="en-ID" sz="2000" dirty="0">
                        <a:effectLst/>
                        <a:latin typeface="inherit"/>
                      </a:endParaRPr>
                    </a:p>
                  </a:txBody>
                  <a:tcPr marL="54017" marR="54017" marT="27009" marB="27009" anchor="ctr"/>
                </a:tc>
                <a:extLst>
                  <a:ext uri="{0D108BD9-81ED-4DB2-BD59-A6C34878D82A}">
                    <a16:rowId xmlns:a16="http://schemas.microsoft.com/office/drawing/2014/main" val="3906098084"/>
                  </a:ext>
                </a:extLst>
              </a:tr>
              <a:tr h="1998641">
                <a:tc>
                  <a:txBody>
                    <a:bodyPr/>
                    <a:lstStyle/>
                    <a:p>
                      <a:pPr fontAlgn="base"/>
                      <a:r>
                        <a:rPr lang="en-ID" sz="2000">
                          <a:effectLst/>
                        </a:rPr>
                        <a:t>b) Untuk menyatakan keadaan yang terjadi secara cepat, satu kali, dan umumnya sebagai interupsi ketika berpasangan dengan bentuk past continuous.</a:t>
                      </a:r>
                    </a:p>
                    <a:p>
                      <a:pPr fontAlgn="base"/>
                      <a:r>
                        <a:rPr lang="en-ID" sz="2000">
                          <a:effectLst/>
                        </a:rPr>
                        <a:t>Contoh kalimat:</a:t>
                      </a:r>
                    </a:p>
                    <a:p>
                      <a:pPr fontAlgn="base"/>
                      <a:r>
                        <a:rPr lang="en-ID" sz="2000">
                          <a:effectLst/>
                        </a:rPr>
                        <a:t>o   Shella broke her leg while she was skiing,</a:t>
                      </a:r>
                    </a:p>
                    <a:p>
                      <a:pPr fontAlgn="base"/>
                      <a:r>
                        <a:rPr lang="en-ID" sz="2000">
                          <a:effectLst/>
                        </a:rPr>
                        <a:t>o   The doorbell rang when Keanu was cooking.</a:t>
                      </a:r>
                      <a:endParaRPr lang="en-ID" sz="2000">
                        <a:effectLst/>
                        <a:latin typeface="inherit"/>
                      </a:endParaRPr>
                    </a:p>
                  </a:txBody>
                  <a:tcPr marL="54017" marR="54017" marT="27009" marB="27009"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ID" sz="2000" dirty="0">
                          <a:effectLst/>
                        </a:rPr>
                        <a:t>b) </a:t>
                      </a:r>
                      <a:r>
                        <a:rPr lang="en-ID" sz="2000" dirty="0" err="1">
                          <a:effectLst/>
                        </a:rPr>
                        <a:t>Untuk</a:t>
                      </a:r>
                      <a:r>
                        <a:rPr lang="en-ID" sz="2000" dirty="0">
                          <a:effectLst/>
                        </a:rPr>
                        <a:t> </a:t>
                      </a:r>
                      <a:r>
                        <a:rPr lang="en-ID" sz="2000" dirty="0" err="1">
                          <a:effectLst/>
                        </a:rPr>
                        <a:t>menyatakan</a:t>
                      </a:r>
                      <a:r>
                        <a:rPr lang="en-ID" sz="2000" dirty="0">
                          <a:effectLst/>
                        </a:rPr>
                        <a:t> </a:t>
                      </a:r>
                      <a:r>
                        <a:rPr lang="en-ID" sz="2000" dirty="0" err="1">
                          <a:effectLst/>
                        </a:rPr>
                        <a:t>situasi</a:t>
                      </a:r>
                      <a:r>
                        <a:rPr lang="en-ID" sz="2000" dirty="0">
                          <a:effectLst/>
                        </a:rPr>
                        <a:t> yang </a:t>
                      </a:r>
                      <a:r>
                        <a:rPr lang="en-ID" sz="2000" dirty="0" err="1">
                          <a:effectLst/>
                        </a:rPr>
                        <a:t>berlangsung</a:t>
                      </a:r>
                      <a:r>
                        <a:rPr lang="en-ID" sz="2000" dirty="0">
                          <a:effectLst/>
                        </a:rPr>
                        <a:t> pada </a:t>
                      </a:r>
                      <a:r>
                        <a:rPr lang="en-ID" sz="2000" dirty="0" err="1">
                          <a:effectLst/>
                        </a:rPr>
                        <a:t>saat</a:t>
                      </a:r>
                      <a:r>
                        <a:rPr lang="en-ID" sz="2000" dirty="0">
                          <a:effectLst/>
                        </a:rPr>
                        <a:t> </a:t>
                      </a:r>
                      <a:r>
                        <a:rPr lang="en-ID" sz="2000" dirty="0" err="1">
                          <a:effectLst/>
                        </a:rPr>
                        <a:t>suatu</a:t>
                      </a:r>
                      <a:r>
                        <a:rPr lang="en-ID" sz="2000" dirty="0">
                          <a:effectLst/>
                        </a:rPr>
                        <a:t> </a:t>
                      </a:r>
                      <a:r>
                        <a:rPr lang="en-ID" sz="2000" dirty="0" err="1">
                          <a:effectLst/>
                        </a:rPr>
                        <a:t>interupsi</a:t>
                      </a:r>
                      <a:r>
                        <a:rPr lang="en-ID" sz="2000" dirty="0">
                          <a:effectLst/>
                        </a:rPr>
                        <a:t> </a:t>
                      </a:r>
                      <a:r>
                        <a:rPr lang="en-ID" sz="2000" dirty="0" err="1">
                          <a:effectLst/>
                        </a:rPr>
                        <a:t>dilakukan</a:t>
                      </a:r>
                      <a:r>
                        <a:rPr lang="en-ID" sz="2000" dirty="0">
                          <a:effectLst/>
                        </a:rPr>
                        <a:t>. </a:t>
                      </a:r>
                      <a:r>
                        <a:rPr lang="en-ID" sz="2000" dirty="0" err="1">
                          <a:effectLst/>
                        </a:rPr>
                        <a:t>Umumnya</a:t>
                      </a:r>
                      <a:r>
                        <a:rPr lang="en-ID" sz="2000" dirty="0">
                          <a:effectLst/>
                        </a:rPr>
                        <a:t> </a:t>
                      </a:r>
                      <a:r>
                        <a:rPr lang="en-ID" sz="2000" dirty="0" err="1">
                          <a:effectLst/>
                        </a:rPr>
                        <a:t>berpasangan</a:t>
                      </a:r>
                      <a:r>
                        <a:rPr lang="en-ID" sz="2000" dirty="0">
                          <a:effectLst/>
                        </a:rPr>
                        <a:t> </a:t>
                      </a:r>
                      <a:r>
                        <a:rPr lang="en-ID" sz="2000" dirty="0" err="1">
                          <a:effectLst/>
                        </a:rPr>
                        <a:t>dengan</a:t>
                      </a:r>
                      <a:r>
                        <a:rPr lang="en-ID" sz="2000" dirty="0">
                          <a:effectLst/>
                        </a:rPr>
                        <a:t> </a:t>
                      </a:r>
                      <a:r>
                        <a:rPr lang="en-ID" sz="2000" dirty="0" err="1">
                          <a:effectLst/>
                        </a:rPr>
                        <a:t>bentuk</a:t>
                      </a:r>
                      <a:r>
                        <a:rPr lang="en-ID" sz="2000" dirty="0">
                          <a:effectLst/>
                        </a:rPr>
                        <a:t> simple past.</a:t>
                      </a:r>
                    </a:p>
                    <a:p>
                      <a:pPr fontAlgn="base"/>
                      <a:r>
                        <a:rPr lang="en-ID" sz="2000" dirty="0" err="1">
                          <a:effectLst/>
                        </a:rPr>
                        <a:t>Contoh</a:t>
                      </a:r>
                      <a:r>
                        <a:rPr lang="en-ID" sz="2000" dirty="0">
                          <a:effectLst/>
                        </a:rPr>
                        <a:t> </a:t>
                      </a:r>
                      <a:r>
                        <a:rPr lang="en-ID" sz="2000" dirty="0" err="1">
                          <a:effectLst/>
                        </a:rPr>
                        <a:t>kalimat</a:t>
                      </a:r>
                      <a:r>
                        <a:rPr lang="en-ID" sz="2000" dirty="0">
                          <a:effectLst/>
                        </a:rPr>
                        <a:t>:</a:t>
                      </a:r>
                    </a:p>
                    <a:p>
                      <a:pPr fontAlgn="base"/>
                      <a:endParaRPr lang="en-ID" sz="2000" dirty="0">
                        <a:effectLst/>
                      </a:endParaRP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ID" sz="2000" dirty="0">
                          <a:effectLst/>
                        </a:rPr>
                        <a:t>Shella was reading book when her mother called her to eat dinner.</a:t>
                      </a: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en-ID" sz="2000" dirty="0">
                          <a:effectLst/>
                        </a:rPr>
                        <a:t>Alan was fixing his bicycle when his friend came to his house.</a:t>
                      </a:r>
                      <a:endParaRPr lang="en-ID" sz="2000" dirty="0">
                        <a:effectLst/>
                        <a:latin typeface="inherit"/>
                      </a:endParaRPr>
                    </a:p>
                  </a:txBody>
                  <a:tcPr marL="54017" marR="54017" marT="27009" marB="27009" anchor="ctr"/>
                </a:tc>
                <a:extLst>
                  <a:ext uri="{0D108BD9-81ED-4DB2-BD59-A6C34878D82A}">
                    <a16:rowId xmlns:a16="http://schemas.microsoft.com/office/drawing/2014/main" val="3575135648"/>
                  </a:ext>
                </a:extLst>
              </a:tr>
            </a:tbl>
          </a:graphicData>
        </a:graphic>
      </p:graphicFrame>
      <p:sp>
        <p:nvSpPr>
          <p:cNvPr id="11" name="AutoShape 3" descr="VDO.AI">
            <a:extLst>
              <a:ext uri="{FF2B5EF4-FFF2-40B4-BE49-F238E27FC236}">
                <a16:creationId xmlns:a16="http://schemas.microsoft.com/office/drawing/2014/main" id="{CA13F801-253D-5343-9DA6-EFDEC5940C6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155742" y="1970088"/>
            <a:ext cx="645502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697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5740E-C19C-384F-BD50-710208324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4ED87-1F89-B34A-9283-37CD379D4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D" b="1" dirty="0"/>
              <a:t>Where … you meeting your client at 10 o’clock yesterday?</a:t>
            </a:r>
          </a:p>
          <a:p>
            <a:pPr lvl="1"/>
            <a:r>
              <a:rPr lang="en-ID" dirty="0"/>
              <a:t>were</a:t>
            </a:r>
          </a:p>
          <a:p>
            <a:pPr lvl="1"/>
            <a:r>
              <a:rPr lang="en-ID" dirty="0"/>
              <a:t>was</a:t>
            </a:r>
          </a:p>
          <a:p>
            <a:r>
              <a:rPr lang="en-ID" b="1" dirty="0"/>
              <a:t>Someone tried to steal her phone while she … for a railway ticket.</a:t>
            </a:r>
          </a:p>
          <a:p>
            <a:pPr lvl="1"/>
            <a:r>
              <a:rPr lang="en-ID" dirty="0"/>
              <a:t>queued</a:t>
            </a:r>
          </a:p>
          <a:p>
            <a:pPr lvl="1"/>
            <a:r>
              <a:rPr lang="en-ID" dirty="0"/>
              <a:t>was queuing</a:t>
            </a:r>
          </a:p>
          <a:p>
            <a:r>
              <a:rPr lang="en-ID" b="1" dirty="0"/>
              <a:t>My sister and I … walking on the beach at 5 pm last week.</a:t>
            </a:r>
          </a:p>
          <a:p>
            <a:pPr lvl="1"/>
            <a:r>
              <a:rPr lang="en-ID" dirty="0"/>
              <a:t>was</a:t>
            </a:r>
          </a:p>
          <a:p>
            <a:pPr lvl="1"/>
            <a:r>
              <a:rPr lang="en-ID" dirty="0"/>
              <a:t>were</a:t>
            </a:r>
          </a:p>
          <a:p>
            <a:r>
              <a:rPr lang="en-ID" b="1" dirty="0"/>
              <a:t>At 7 this morning he … breakfast with his kids.</a:t>
            </a:r>
          </a:p>
          <a:p>
            <a:pPr lvl="1"/>
            <a:r>
              <a:rPr lang="en-ID" dirty="0"/>
              <a:t>was eating</a:t>
            </a:r>
          </a:p>
          <a:p>
            <a:pPr lvl="1"/>
            <a:r>
              <a:rPr lang="en-ID" dirty="0"/>
              <a:t>is eating</a:t>
            </a:r>
          </a:p>
          <a:p>
            <a:r>
              <a:rPr lang="en-ID" b="1" dirty="0"/>
              <a:t>Who … the car when it …?</a:t>
            </a:r>
          </a:p>
          <a:p>
            <a:pPr lvl="1"/>
            <a:r>
              <a:rPr lang="en-ID" dirty="0"/>
              <a:t>was driving, crashed</a:t>
            </a:r>
          </a:p>
          <a:p>
            <a:pPr lvl="1"/>
            <a:r>
              <a:rPr lang="en-ID" dirty="0"/>
              <a:t>drove, was crashing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507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E41D4-94FF-2247-8504-23DA331AD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382E9-9E6F-4946-89AF-A96ED7C46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D" b="1" dirty="0"/>
              <a:t>My father, together with mother, … in the garden all day yesterday.</a:t>
            </a:r>
          </a:p>
          <a:p>
            <a:pPr lvl="1"/>
            <a:r>
              <a:rPr lang="en-ID" dirty="0"/>
              <a:t>was working</a:t>
            </a:r>
          </a:p>
          <a:p>
            <a:pPr lvl="1"/>
            <a:r>
              <a:rPr lang="en-ID" dirty="0"/>
              <a:t>were working</a:t>
            </a:r>
          </a:p>
          <a:p>
            <a:r>
              <a:rPr lang="en-ID" b="1" dirty="0"/>
              <a:t>Were the students … the video during class?</a:t>
            </a:r>
          </a:p>
          <a:p>
            <a:pPr lvl="1"/>
            <a:r>
              <a:rPr lang="en-ID" dirty="0"/>
              <a:t>watching</a:t>
            </a:r>
          </a:p>
          <a:p>
            <a:pPr lvl="1"/>
            <a:r>
              <a:rPr lang="en-ID" dirty="0"/>
              <a:t>watch</a:t>
            </a:r>
          </a:p>
          <a:p>
            <a:r>
              <a:rPr lang="en-ID" b="1" dirty="0"/>
              <a:t>The fire alarm rang … the boarding school students were sleeping.</a:t>
            </a:r>
          </a:p>
          <a:p>
            <a:pPr lvl="1"/>
            <a:r>
              <a:rPr lang="en-ID" dirty="0"/>
              <a:t>while</a:t>
            </a:r>
          </a:p>
          <a:p>
            <a:pPr lvl="1"/>
            <a:r>
              <a:rPr lang="en-ID" dirty="0"/>
              <a:t>when</a:t>
            </a:r>
          </a:p>
          <a:p>
            <a:r>
              <a:rPr lang="en-ID" b="1" dirty="0"/>
              <a:t>Was she … kind to her friends?</a:t>
            </a:r>
          </a:p>
          <a:p>
            <a:pPr lvl="1"/>
            <a:r>
              <a:rPr lang="en-ID" dirty="0"/>
              <a:t>be</a:t>
            </a:r>
          </a:p>
          <a:p>
            <a:pPr lvl="1"/>
            <a:r>
              <a:rPr lang="en-ID" dirty="0"/>
              <a:t>being</a:t>
            </a:r>
          </a:p>
          <a:p>
            <a:r>
              <a:rPr lang="en-ID" b="1" dirty="0"/>
              <a:t>He … taking a bath when you knocked on the door.</a:t>
            </a:r>
          </a:p>
          <a:p>
            <a:pPr lvl="1"/>
            <a:r>
              <a:rPr lang="en-ID" dirty="0"/>
              <a:t>is</a:t>
            </a:r>
          </a:p>
          <a:p>
            <a:pPr lvl="1"/>
            <a:r>
              <a:rPr lang="en-ID" dirty="0"/>
              <a:t>was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6069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34</TotalTime>
  <Words>701</Words>
  <Application>Microsoft Macintosh PowerPoint</Application>
  <PresentationFormat>Widescreen</PresentationFormat>
  <Paragraphs>92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inherit</vt:lpstr>
      <vt:lpstr>Rockwell</vt:lpstr>
      <vt:lpstr>Rockwell Condensed</vt:lpstr>
      <vt:lpstr>Rockwell Extra Bold</vt:lpstr>
      <vt:lpstr>Wingdings</vt:lpstr>
      <vt:lpstr>Wood Type</vt:lpstr>
      <vt:lpstr>Past continuous </vt:lpstr>
      <vt:lpstr>definition</vt:lpstr>
      <vt:lpstr>Sentence….</vt:lpstr>
      <vt:lpstr>sentence</vt:lpstr>
      <vt:lpstr>sentence</vt:lpstr>
      <vt:lpstr>kegunaan</vt:lpstr>
      <vt:lpstr>differences</vt:lpstr>
      <vt:lpstr>Practice </vt:lpstr>
      <vt:lpstr>practice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continuous </dc:title>
  <dc:creator>endang iryani</dc:creator>
  <cp:lastModifiedBy>endang iryani</cp:lastModifiedBy>
  <cp:revision>5</cp:revision>
  <dcterms:created xsi:type="dcterms:W3CDTF">2020-10-13T23:22:41Z</dcterms:created>
  <dcterms:modified xsi:type="dcterms:W3CDTF">2020-10-13T23:57:30Z</dcterms:modified>
</cp:coreProperties>
</file>