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06" d="100"/>
          <a:sy n="106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9623-4EB8-5C49-8723-9E9331F8B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1FE53-557F-2A4D-9F29-1E2658B46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D7A-8F8C-C849-8D31-5E9996AEC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700E-9D6D-6B43-9EA0-C46D6533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A5E24-B6D1-7D47-8DC9-5A97E581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D89FC-62A4-1443-841A-AC866726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CE014-9308-F045-B44F-4548C1DA1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4628C-600E-6140-9E75-E27EDC821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9F05A-DB98-DB41-B412-C0DB3EEC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9AFD6-C509-0745-8591-CADE4E82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3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53F658-A29B-4C47-ADCF-5BBD3DFCF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D89F8-16B5-8642-998B-9C16F93B3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2B6FA-FA57-3040-85AE-D03D20714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9B42-E55C-304A-A4FB-A715E048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C6A11-F7C2-D745-8D03-9A75E31C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4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0997-F3E8-524D-8F64-E65268CA6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613B3-1A31-8145-B673-14C6E6348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A5A36-E1AB-7A45-AF65-EE9214DE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07990-2487-C34C-B4D5-C0A864B37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AD1F-35C7-A142-AFF4-9900C10E9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0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D32EA-69D0-6F47-B846-D5CDE91E0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35E2F-03C1-C04C-9FFF-BF89119DA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744BE-B3D3-7546-AC79-B3A11EA2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D1850-14B4-5345-A9B9-97157C5F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2C9CC-6D8A-134F-9F52-DFEDBB22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0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B2BF-4701-6541-AA80-E360AFA4F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0434-B03F-2245-9D8D-0BDE64550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4157E-E1A6-A04B-919B-23598F907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F34FE-5AD5-0C4B-A641-92E6B7BF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5D7C8-0FCE-9146-91B6-8C0317DD0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B47B4-440F-8940-AE96-9E117D6B6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1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8D256-227B-C841-AAC2-F20B6CF4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FFD82-A28D-E444-AD44-B62152DB0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D689E-B503-674E-8D6C-410F7E3EC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71DA5-DDBC-7E4B-AE93-F6CBDC04D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FCAFF-D232-4642-AECC-C9D0DA34D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1C7E8-44B5-6C4C-BEA1-6544D765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139AC-F7B0-6048-968E-33877D09E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DC0C5-073B-5246-A2B1-2D50B2996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3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5640-57EE-CD45-ADB3-8A1D2E5B4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BD3C7-3E4D-C14A-A3B0-5FE5DAFA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B7101-9B38-4246-B519-02FAE39C3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B9D2F-CECB-164E-B37D-412CC21D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8C705-6282-4447-8970-5BDF8294B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343FD2-5361-C849-B94B-CB04DDAC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F6C53-467F-504C-BC38-B52DB235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6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DC219-1A42-C547-B7A8-47B407DD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C4792-6A51-2440-BBCB-367EE993B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CCD07-8941-2F48-BFDD-4B7CFBC80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606BE-4B55-4B43-8885-98A2441BD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98868-DA4F-7C4C-A61B-1B9860CF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CDE5E-F8D8-E94F-9230-C6F7F2B1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84BB2-9176-EE4D-A146-FC98E946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300F7E-1CA9-2A4A-B02B-547CFE2F4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B0FA-6054-2547-A426-0FA7BFE11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73201-C2D3-B549-8AF3-80B24263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90721-D99A-1E43-AE7F-54A6C5C0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DD242-0E06-F74A-BC85-CECAE2AF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9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B728E-B48B-344F-8458-9A3DAA03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B204B-498F-854E-BFB6-EC0210274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615A3-DBB7-9844-82A0-772174399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C1529-C46F-234F-A74B-4A33446910C4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0F778-9214-B04A-9ED7-06F83D93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A47DA-E29A-3748-9AD6-7B76AFFBF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8398-B326-FA46-90F1-F159491C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1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750D9-B1D3-214B-A522-59BCE66BE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BOTH…AND; NOT ONLY…BUT ALSO; EITHER ….OR NEITHER….NOR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254A5-4837-7947-AD14-27203B018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GRAMMARLY</a:t>
            </a:r>
          </a:p>
        </p:txBody>
      </p:sp>
    </p:spTree>
    <p:extLst>
      <p:ext uri="{BB962C8B-B14F-4D97-AF65-F5344CB8AC3E}">
        <p14:creationId xmlns:p14="http://schemas.microsoft.com/office/powerpoint/2010/main" val="23881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BD8C7-CB23-6C4A-9CC9-015256FC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CONNECTED….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0ADAA-DEFD-3849-80D8-270A2C9EE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ighlight>
                  <a:srgbClr val="FF0000"/>
                </a:highlight>
              </a:rPr>
              <a:t>BOTH…AND</a:t>
            </a:r>
            <a:r>
              <a:rPr lang="en-US" dirty="0"/>
              <a:t>: ADA </a:t>
            </a:r>
            <a:r>
              <a:rPr lang="en-US" dirty="0">
                <a:highlight>
                  <a:srgbClr val="FFFF00"/>
                </a:highlight>
              </a:rPr>
              <a:t>DUA SUBJECT </a:t>
            </a:r>
            <a:r>
              <a:rPr lang="en-US" dirty="0"/>
              <a:t>YANG DIHUBUNGKAN DAN MENGGUNAKAN </a:t>
            </a:r>
            <a:r>
              <a:rPr lang="en-US" dirty="0">
                <a:highlight>
                  <a:srgbClr val="FFFF00"/>
                </a:highlight>
              </a:rPr>
              <a:t>VERB YANG PLURAL</a:t>
            </a:r>
            <a:r>
              <a:rPr lang="en-US" dirty="0"/>
              <a:t>. S+V/P+O+ADV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SAMPLE: </a:t>
            </a:r>
            <a:r>
              <a:rPr lang="en-US" dirty="0">
                <a:highlight>
                  <a:srgbClr val="0000FF"/>
                </a:highlight>
              </a:rPr>
              <a:t>BOTH</a:t>
            </a:r>
            <a:r>
              <a:rPr lang="en-US" dirty="0"/>
              <a:t> MY MOTHER </a:t>
            </a:r>
            <a:r>
              <a:rPr lang="en-US" dirty="0">
                <a:highlight>
                  <a:srgbClr val="0000FF"/>
                </a:highlight>
              </a:rPr>
              <a:t>AND </a:t>
            </a:r>
            <a:r>
              <a:rPr lang="en-US" dirty="0"/>
              <a:t>MY SISTER ARE 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0000FF"/>
                </a:highlight>
              </a:rPr>
              <a:t>NOT ONLY </a:t>
            </a:r>
            <a:r>
              <a:rPr lang="en-US" dirty="0"/>
              <a:t>MY MOTHER </a:t>
            </a:r>
            <a:r>
              <a:rPr lang="en-US" dirty="0">
                <a:highlight>
                  <a:srgbClr val="0000FF"/>
                </a:highlight>
              </a:rPr>
              <a:t>BUT ALSO </a:t>
            </a:r>
            <a:r>
              <a:rPr lang="en-US" dirty="0"/>
              <a:t>MY SISTER IS HERE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BOTH=CONNECTED  </a:t>
            </a:r>
            <a:r>
              <a:rPr lang="en-US" dirty="0">
                <a:solidFill>
                  <a:srgbClr val="FF0000"/>
                </a:solidFill>
              </a:rPr>
              <a:t>MY MOTHER AND MY SISTER </a:t>
            </a:r>
            <a:r>
              <a:rPr lang="en-US" dirty="0"/>
              <a:t>= S. ARE= V/TOBE HERE/ADV OF TIME</a:t>
            </a:r>
          </a:p>
          <a:p>
            <a:pPr marL="0" indent="0" algn="ctr">
              <a:buNone/>
            </a:pPr>
            <a:r>
              <a:rPr lang="en-US" dirty="0"/>
              <a:t>NOT ONLY= CONECTED </a:t>
            </a:r>
            <a:r>
              <a:rPr lang="en-US" dirty="0">
                <a:solidFill>
                  <a:srgbClr val="FF0000"/>
                </a:solidFill>
              </a:rPr>
              <a:t>MY SISTER</a:t>
            </a:r>
            <a:r>
              <a:rPr lang="en-US" dirty="0"/>
              <a:t>= S BUT ALSO=CONECTED </a:t>
            </a:r>
            <a:r>
              <a:rPr lang="en-US" dirty="0">
                <a:solidFill>
                  <a:srgbClr val="FF0000"/>
                </a:solidFill>
              </a:rPr>
              <a:t>MY PARENTS</a:t>
            </a:r>
            <a:r>
              <a:rPr lang="en-US" dirty="0"/>
              <a:t>= S IS= V/TOBE </a:t>
            </a:r>
          </a:p>
          <a:p>
            <a:pPr marL="0" indent="0" algn="ctr">
              <a:buNone/>
            </a:pPr>
            <a:r>
              <a:rPr lang="en-US" dirty="0"/>
              <a:t>HERE= ADV. OF TIME</a:t>
            </a:r>
          </a:p>
          <a:p>
            <a:pPr marL="0" indent="0" algn="ctr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93CB491-DC4A-DB45-8659-3777F1903269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5678906" y="2346157"/>
            <a:ext cx="514492" cy="721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 descr="ARE">
            <a:extLst>
              <a:ext uri="{FF2B5EF4-FFF2-40B4-BE49-F238E27FC236}">
                <a16:creationId xmlns:a16="http://schemas.microsoft.com/office/drawing/2014/main" id="{041ED2DD-E914-774F-88A8-4B40758F0466}"/>
              </a:ext>
            </a:extLst>
          </p:cNvPr>
          <p:cNvSpPr/>
          <p:nvPr/>
        </p:nvSpPr>
        <p:spPr>
          <a:xfrm>
            <a:off x="6193398" y="2681454"/>
            <a:ext cx="3858123" cy="7731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ARE, WERE…..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YOU ARE, THEY ARE, THEY WERE, WE ARE</a:t>
            </a:r>
          </a:p>
        </p:txBody>
      </p:sp>
    </p:spTree>
    <p:extLst>
      <p:ext uri="{BB962C8B-B14F-4D97-AF65-F5344CB8AC3E}">
        <p14:creationId xmlns:p14="http://schemas.microsoft.com/office/powerpoint/2010/main" val="33140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6AD8-AE54-6343-82B2-99D9AFE8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CONNECTED…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EB356-C6E5-9149-9ABF-6E0C66BEC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THERE ARE ANYONE IN YOUR HOME?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YES, NOT ONLY MY MOTHER BUT ALSO MY SISTER IS HERE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NO, NEITHER MY MOTHER NOR MY SISTER DOES NOT HERE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NEITHER</a:t>
            </a:r>
            <a:r>
              <a:rPr lang="en-US" dirty="0"/>
              <a:t> MY MOTHER </a:t>
            </a:r>
            <a:r>
              <a:rPr lang="en-US" dirty="0">
                <a:solidFill>
                  <a:srgbClr val="FF0000"/>
                </a:solidFill>
              </a:rPr>
              <a:t>NOR</a:t>
            </a:r>
            <a:r>
              <a:rPr lang="en-US" dirty="0"/>
              <a:t> MY SISTER </a:t>
            </a:r>
            <a:r>
              <a:rPr lang="en-US" dirty="0">
                <a:highlight>
                  <a:srgbClr val="FFFF00"/>
                </a:highlight>
              </a:rPr>
              <a:t>IS</a:t>
            </a:r>
            <a:r>
              <a:rPr lang="en-US" dirty="0"/>
              <a:t> HERE</a:t>
            </a:r>
          </a:p>
          <a:p>
            <a:r>
              <a:rPr lang="en-US" dirty="0">
                <a:solidFill>
                  <a:srgbClr val="FF0000"/>
                </a:solidFill>
              </a:rPr>
              <a:t>NEITHER</a:t>
            </a:r>
            <a:r>
              <a:rPr lang="en-US" dirty="0"/>
              <a:t> MY SISTER </a:t>
            </a:r>
            <a:r>
              <a:rPr lang="en-US" dirty="0">
                <a:solidFill>
                  <a:srgbClr val="FF0000"/>
                </a:solidFill>
              </a:rPr>
              <a:t>NOR </a:t>
            </a:r>
            <a:r>
              <a:rPr lang="en-US" dirty="0"/>
              <a:t>MY PARENTS </a:t>
            </a:r>
            <a:r>
              <a:rPr lang="en-US" dirty="0">
                <a:highlight>
                  <a:srgbClr val="FFFF00"/>
                </a:highlight>
              </a:rPr>
              <a:t>ARE</a:t>
            </a:r>
            <a:r>
              <a:rPr lang="en-US" dirty="0"/>
              <a:t> HERE</a:t>
            </a:r>
          </a:p>
          <a:p>
            <a:r>
              <a:rPr lang="en-US" dirty="0"/>
              <a:t>NEITHER MY PARENTS NOR </a:t>
            </a:r>
            <a:r>
              <a:rPr lang="en-US" dirty="0">
                <a:solidFill>
                  <a:srgbClr val="FF0000"/>
                </a:solidFill>
              </a:rPr>
              <a:t>MY SISTER </a:t>
            </a:r>
            <a:r>
              <a:rPr lang="en-US" dirty="0">
                <a:highlight>
                  <a:srgbClr val="FFFF00"/>
                </a:highlight>
              </a:rPr>
              <a:t>IS</a:t>
            </a:r>
            <a:r>
              <a:rPr lang="en-US" dirty="0"/>
              <a:t> HERE</a:t>
            </a:r>
          </a:p>
        </p:txBody>
      </p:sp>
    </p:spTree>
    <p:extLst>
      <p:ext uri="{BB962C8B-B14F-4D97-AF65-F5344CB8AC3E}">
        <p14:creationId xmlns:p14="http://schemas.microsoft.com/office/powerpoint/2010/main" val="122881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C932-4E8D-234C-B05B-6909D99D1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26C51-CE2A-3747-AC7D-EBF17B79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PLURAL= JAMAK; ARE, WERE</a:t>
            </a:r>
          </a:p>
          <a:p>
            <a:r>
              <a:rPr lang="en-US" dirty="0"/>
              <a:t>SINGULAR= TUNGGAL; IS,AM</a:t>
            </a:r>
          </a:p>
          <a:p>
            <a:pPr marL="0" indent="0">
              <a:buNone/>
            </a:pPr>
            <a:r>
              <a:rPr lang="en-US" dirty="0"/>
              <a:t>PREDIKAT……..VERBAL: LOOK, DRINK, RUN. TOBE; </a:t>
            </a:r>
            <a:r>
              <a:rPr lang="en-US" dirty="0">
                <a:solidFill>
                  <a:srgbClr val="FF0000"/>
                </a:solidFill>
              </a:rPr>
              <a:t>IS, ARE, WERE, WAS</a:t>
            </a:r>
          </a:p>
          <a:p>
            <a:pPr marL="0" indent="0">
              <a:buNone/>
            </a:pPr>
            <a:r>
              <a:rPr lang="en-US" dirty="0"/>
              <a:t>S+</a:t>
            </a:r>
            <a:r>
              <a:rPr lang="en-US" dirty="0">
                <a:highlight>
                  <a:srgbClr val="0000FF"/>
                </a:highlight>
              </a:rPr>
              <a:t>P</a:t>
            </a:r>
            <a:r>
              <a:rPr lang="en-US" dirty="0"/>
              <a:t>+O+ADV</a:t>
            </a:r>
          </a:p>
          <a:p>
            <a:pPr marL="0" indent="0">
              <a:buNone/>
            </a:pPr>
            <a:r>
              <a:rPr lang="en-US" dirty="0"/>
              <a:t>I….AM</a:t>
            </a:r>
          </a:p>
          <a:p>
            <a:pPr marL="0" indent="0">
              <a:buNone/>
            </a:pPr>
            <a:r>
              <a:rPr lang="en-US" dirty="0"/>
              <a:t>HE, SHE, IT…..IS..ORANG KEDUA TUNGGAL</a:t>
            </a:r>
          </a:p>
          <a:p>
            <a:pPr marL="0" indent="0">
              <a:buNone/>
            </a:pPr>
            <a:r>
              <a:rPr lang="en-US" dirty="0"/>
              <a:t>THEY, WE, </a:t>
            </a:r>
            <a:r>
              <a:rPr lang="en-US" dirty="0">
                <a:solidFill>
                  <a:srgbClr val="FF0000"/>
                </a:solidFill>
              </a:rPr>
              <a:t>RIVAL</a:t>
            </a:r>
            <a:r>
              <a:rPr lang="en-US" dirty="0"/>
              <a:t>, ….ARE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7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BF890-0E3D-064A-8DFF-64475A2CB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WERE,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CF9F2-046D-0248-A2CF-90800A63A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PAST, PRESENT, FUTURE</a:t>
            </a:r>
          </a:p>
          <a:p>
            <a:r>
              <a:rPr lang="en-US" dirty="0"/>
              <a:t>PAST…LAMPAU…..WERE, WAS, HAD. </a:t>
            </a:r>
            <a:r>
              <a:rPr lang="en-US" dirty="0">
                <a:solidFill>
                  <a:srgbClr val="FF0000"/>
                </a:solidFill>
              </a:rPr>
              <a:t>LAST WEEK END</a:t>
            </a:r>
            <a:r>
              <a:rPr lang="en-US" dirty="0"/>
              <a:t>, BOTH MY MOTHER AND MY SISTER WERE HERE</a:t>
            </a:r>
          </a:p>
          <a:p>
            <a:r>
              <a:rPr lang="en-US" dirty="0"/>
              <a:t>PRESENT, SKRANG….IS, ARE, HAS, HAVE, BOTH MY MOTHER AND MY SISTER ARE HERE</a:t>
            </a:r>
          </a:p>
          <a:p>
            <a:r>
              <a:rPr lang="en-US" dirty="0"/>
              <a:t>FUTURE, YANG AKAN DTG….WILL, GOING TO. WILL….BELUM PASTI, GOING TO….SUDAH PASTI</a:t>
            </a:r>
          </a:p>
          <a:p>
            <a:r>
              <a:rPr lang="en-US" dirty="0"/>
              <a:t>AM, ARE, IS</a:t>
            </a:r>
          </a:p>
        </p:txBody>
      </p:sp>
    </p:spTree>
    <p:extLst>
      <p:ext uri="{BB962C8B-B14F-4D97-AF65-F5344CB8AC3E}">
        <p14:creationId xmlns:p14="http://schemas.microsoft.com/office/powerpoint/2010/main" val="425049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D268-0DCA-594F-8C22-E964D018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DO, DOES, HAS, HAVE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5B1A5-99FD-FE46-8720-9B009BDE2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YOU KNOW ABOUT ME?</a:t>
            </a:r>
          </a:p>
          <a:p>
            <a:r>
              <a:rPr lang="en-US" dirty="0"/>
              <a:t>I DON’T HAVE A COFFEE</a:t>
            </a:r>
          </a:p>
          <a:p>
            <a:r>
              <a:rPr lang="en-US" dirty="0"/>
              <a:t>HE HAS A SOMETHING IN HER HEART</a:t>
            </a:r>
          </a:p>
          <a:p>
            <a:r>
              <a:rPr lang="en-US" dirty="0"/>
              <a:t>THEY HAVE PROBLEM WITH THEIR STUDY</a:t>
            </a:r>
          </a:p>
          <a:p>
            <a:r>
              <a:rPr lang="en-US" dirty="0"/>
              <a:t>DO….I, WE, THEY</a:t>
            </a:r>
          </a:p>
          <a:p>
            <a:r>
              <a:rPr lang="en-US" dirty="0"/>
              <a:t>DOES, HE, SHE, IT. HE DOESN’T WORK</a:t>
            </a:r>
          </a:p>
          <a:p>
            <a:r>
              <a:rPr lang="en-US" dirty="0"/>
              <a:t>HAVE….WE, THEY</a:t>
            </a:r>
          </a:p>
          <a:p>
            <a:r>
              <a:rPr lang="en-US" dirty="0"/>
              <a:t>HAS, </a:t>
            </a:r>
            <a:r>
              <a:rPr lang="en-US" dirty="0">
                <a:solidFill>
                  <a:srgbClr val="FF0000"/>
                </a:solidFill>
              </a:rPr>
              <a:t>HE, SHE, IT</a:t>
            </a:r>
            <a:r>
              <a:rPr lang="en-US" dirty="0"/>
              <a:t>.  HAS TA……HAS TO…MODAL…HARUS</a:t>
            </a:r>
          </a:p>
          <a:p>
            <a:r>
              <a:rPr lang="en-US" dirty="0"/>
              <a:t>YOU, HAVE</a:t>
            </a:r>
          </a:p>
        </p:txBody>
      </p:sp>
    </p:spTree>
    <p:extLst>
      <p:ext uri="{BB962C8B-B14F-4D97-AF65-F5344CB8AC3E}">
        <p14:creationId xmlns:p14="http://schemas.microsoft.com/office/powerpoint/2010/main" val="42408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29F1-0840-8D4C-B7D1-FE860C17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CONNECTED….EITHER…OR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C35D-D0DD-BE40-B80E-E9F00DD05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TAKE </a:t>
            </a:r>
            <a:r>
              <a:rPr lang="en-US" dirty="0">
                <a:solidFill>
                  <a:srgbClr val="FF0000"/>
                </a:solidFill>
              </a:rPr>
              <a:t>EITHER</a:t>
            </a:r>
            <a:r>
              <a:rPr lang="en-US" dirty="0"/>
              <a:t> CHEMISTRY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PHYSIC NEXT QUARTER; OPTION</a:t>
            </a:r>
          </a:p>
          <a:p>
            <a:r>
              <a:rPr lang="en-US" dirty="0"/>
              <a:t>TB WILL TAKE EITHER AYU OR MIRNA IN HIS NEXT LIFE.</a:t>
            </a:r>
          </a:p>
          <a:p>
            <a:r>
              <a:rPr lang="en-US" dirty="0"/>
              <a:t>THE BOOK IS </a:t>
            </a:r>
            <a:r>
              <a:rPr lang="en-US" dirty="0">
                <a:highlight>
                  <a:srgbClr val="FFFF00"/>
                </a:highlight>
              </a:rPr>
              <a:t>NEITHER</a:t>
            </a:r>
            <a:r>
              <a:rPr lang="en-US" dirty="0"/>
              <a:t> INTERESTING </a:t>
            </a:r>
            <a:r>
              <a:rPr lang="en-US" dirty="0">
                <a:highlight>
                  <a:srgbClr val="FFFF00"/>
                </a:highlight>
              </a:rPr>
              <a:t>NOR</a:t>
            </a:r>
            <a:r>
              <a:rPr lang="en-US" dirty="0"/>
              <a:t> ACCURATE; JUDGE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BOTH+ NOUN+ AND+NOUN</a:t>
            </a:r>
          </a:p>
          <a:p>
            <a:r>
              <a:rPr lang="en-US" dirty="0">
                <a:solidFill>
                  <a:srgbClr val="FF0000"/>
                </a:solidFill>
              </a:rPr>
              <a:t>NOT ONLY+ VERB+ BUT ALSO+ VERB</a:t>
            </a:r>
          </a:p>
          <a:p>
            <a:r>
              <a:rPr lang="en-US" dirty="0">
                <a:solidFill>
                  <a:srgbClr val="FF0000"/>
                </a:solidFill>
                <a:highlight>
                  <a:srgbClr val="0000FF"/>
                </a:highlight>
              </a:rPr>
              <a:t>EITHER</a:t>
            </a:r>
            <a:r>
              <a:rPr lang="en-US" dirty="0">
                <a:solidFill>
                  <a:srgbClr val="FF0000"/>
                </a:solidFill>
              </a:rPr>
              <a:t>+ NOUN + </a:t>
            </a:r>
            <a:r>
              <a:rPr lang="en-US" dirty="0">
                <a:solidFill>
                  <a:srgbClr val="FF0000"/>
                </a:solidFill>
                <a:highlight>
                  <a:srgbClr val="0000FF"/>
                </a:highlight>
              </a:rPr>
              <a:t>OR</a:t>
            </a:r>
            <a:r>
              <a:rPr lang="en-US" dirty="0">
                <a:solidFill>
                  <a:srgbClr val="FF0000"/>
                </a:solidFill>
              </a:rPr>
              <a:t>+ NOUN</a:t>
            </a:r>
          </a:p>
          <a:p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NEITHER </a:t>
            </a:r>
            <a:r>
              <a:rPr lang="en-US" dirty="0">
                <a:solidFill>
                  <a:srgbClr val="FF0000"/>
                </a:solidFill>
              </a:rPr>
              <a:t>+ ADJ.+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NOR</a:t>
            </a:r>
            <a:r>
              <a:rPr lang="en-US" dirty="0">
                <a:solidFill>
                  <a:srgbClr val="FF0000"/>
                </a:solidFill>
              </a:rPr>
              <a:t>+ ADJ.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76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23A06-1213-E743-9581-0F90B7E1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EXERCISE..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7E54D-E5DE-664E-B295-44782C13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ONLY THE TEACHER BUT ALSO </a:t>
            </a:r>
            <a:r>
              <a:rPr lang="en-US" dirty="0">
                <a:solidFill>
                  <a:schemeClr val="accent6"/>
                </a:solidFill>
              </a:rPr>
              <a:t>THE</a:t>
            </a:r>
            <a:r>
              <a:rPr lang="en-US" dirty="0"/>
              <a:t> STUDENTS    ARE….HERE</a:t>
            </a:r>
          </a:p>
          <a:p>
            <a:r>
              <a:rPr lang="en-US" dirty="0"/>
              <a:t>EITHER THE </a:t>
            </a:r>
            <a:r>
              <a:rPr lang="en-US" dirty="0">
                <a:highlight>
                  <a:srgbClr val="FFFF00"/>
                </a:highlight>
              </a:rPr>
              <a:t>STUDENTS</a:t>
            </a:r>
            <a:r>
              <a:rPr lang="en-US" dirty="0"/>
              <a:t> OR THE </a:t>
            </a:r>
            <a:r>
              <a:rPr lang="en-US" dirty="0">
                <a:highlight>
                  <a:srgbClr val="FFFF00"/>
                </a:highlight>
              </a:rPr>
              <a:t>TEACHER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IS</a:t>
            </a:r>
            <a:r>
              <a:rPr lang="en-US" dirty="0"/>
              <a:t> PLANNING TO COME</a:t>
            </a:r>
          </a:p>
          <a:p>
            <a:endParaRPr lang="en-US" dirty="0"/>
          </a:p>
          <a:p>
            <a:r>
              <a:rPr lang="en-US" dirty="0"/>
              <a:t>BOTH THE TEACHER AND THE STUDENT   </a:t>
            </a:r>
            <a:r>
              <a:rPr lang="en-US" dirty="0">
                <a:solidFill>
                  <a:srgbClr val="C00000"/>
                </a:solidFill>
              </a:rPr>
              <a:t>ARE</a:t>
            </a:r>
            <a:r>
              <a:rPr lang="en-US" dirty="0"/>
              <a:t> HERE</a:t>
            </a:r>
          </a:p>
          <a:p>
            <a:r>
              <a:rPr lang="en-US" dirty="0"/>
              <a:t>HE DOES NOT LIKE COFFEE. DOES HE LIKE TEA?</a:t>
            </a:r>
          </a:p>
          <a:p>
            <a:pPr marL="0" indent="0">
              <a:buNone/>
            </a:pPr>
            <a:r>
              <a:rPr lang="en-US" dirty="0"/>
              <a:t>NO, HE LIKES NEITHER COFFE NOR TEA. </a:t>
            </a:r>
          </a:p>
        </p:txBody>
      </p:sp>
    </p:spTree>
    <p:extLst>
      <p:ext uri="{BB962C8B-B14F-4D97-AF65-F5344CB8AC3E}">
        <p14:creationId xmlns:p14="http://schemas.microsoft.com/office/powerpoint/2010/main" val="381523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514</Words>
  <Application>Microsoft Macintosh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USING BOTH…AND; NOT ONLY…BUT ALSO; EITHER ….OR NEITHER….NOR</vt:lpstr>
      <vt:lpstr>CONNECTED….</vt:lpstr>
      <vt:lpstr>CONNECTED…</vt:lpstr>
      <vt:lpstr>PowerPoint Presentation</vt:lpstr>
      <vt:lpstr>WERE, ARE</vt:lpstr>
      <vt:lpstr>DO, DOES, HAS, HAVE</vt:lpstr>
      <vt:lpstr>CONNECTED….EITHER…OR</vt:lpstr>
      <vt:lpstr>EXERCISE..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BOTH…AND; NOT ONLY…BUT ALSO; EITHER ….OR NEITHER….NOR</dc:title>
  <dc:creator>endang iryani</dc:creator>
  <cp:lastModifiedBy>endang iryani</cp:lastModifiedBy>
  <cp:revision>11</cp:revision>
  <dcterms:created xsi:type="dcterms:W3CDTF">2020-07-04T06:34:04Z</dcterms:created>
  <dcterms:modified xsi:type="dcterms:W3CDTF">2020-07-12T13:47:57Z</dcterms:modified>
</cp:coreProperties>
</file>