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 snapToObjects="1">
      <p:cViewPr varScale="1">
        <p:scale>
          <a:sx n="106" d="100"/>
          <a:sy n="106" d="100"/>
        </p:scale>
        <p:origin x="6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B3AF-189B-4042-BBE9-E295733F5888}" type="datetimeFigureOut">
              <a:rPr lang="en-US" smtClean="0"/>
              <a:t>7/18/20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3D4E2E6-204F-3A48-BD4B-B7CFDFDCD06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605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B3AF-189B-4042-BBE9-E295733F5888}" type="datetimeFigureOut">
              <a:rPr lang="en-US" smtClean="0"/>
              <a:t>7/18/20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E2E6-204F-3A48-BD4B-B7CFDFDCD069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568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B3AF-189B-4042-BBE9-E295733F5888}" type="datetimeFigureOut">
              <a:rPr lang="en-US" smtClean="0"/>
              <a:t>7/18/20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E2E6-204F-3A48-BD4B-B7CFDFDCD06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471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B3AF-189B-4042-BBE9-E295733F5888}" type="datetimeFigureOut">
              <a:rPr lang="en-US" smtClean="0"/>
              <a:t>7/18/20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E2E6-204F-3A48-BD4B-B7CFDFDCD069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1390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B3AF-189B-4042-BBE9-E295733F5888}" type="datetimeFigureOut">
              <a:rPr lang="en-US" smtClean="0"/>
              <a:t>7/18/20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E2E6-204F-3A48-BD4B-B7CFDFDCD06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034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B3AF-189B-4042-BBE9-E295733F5888}" type="datetimeFigureOut">
              <a:rPr lang="en-US" smtClean="0"/>
              <a:t>7/18/20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E2E6-204F-3A48-BD4B-B7CFDFDCD069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36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B3AF-189B-4042-BBE9-E295733F5888}" type="datetimeFigureOut">
              <a:rPr lang="en-US" smtClean="0"/>
              <a:t>7/18/20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E2E6-204F-3A48-BD4B-B7CFDFDCD069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312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B3AF-189B-4042-BBE9-E295733F5888}" type="datetimeFigureOut">
              <a:rPr lang="en-US" smtClean="0"/>
              <a:t>7/18/20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E2E6-204F-3A48-BD4B-B7CFDFDCD069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7828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B3AF-189B-4042-BBE9-E295733F5888}" type="datetimeFigureOut">
              <a:rPr lang="en-US" smtClean="0"/>
              <a:t>7/18/20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E2E6-204F-3A48-BD4B-B7CFDFDCD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6B3AF-189B-4042-BBE9-E295733F5888}" type="datetimeFigureOut">
              <a:rPr lang="en-US" smtClean="0"/>
              <a:t>7/18/20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E2E6-204F-3A48-BD4B-B7CFDFDCD069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862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6376B3AF-189B-4042-BBE9-E295733F5888}" type="datetimeFigureOut">
              <a:rPr lang="en-US" smtClean="0"/>
              <a:t>7/18/20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4E2E6-204F-3A48-BD4B-B7CFDFDCD069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742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6B3AF-189B-4042-BBE9-E295733F5888}" type="datetimeFigureOut">
              <a:rPr lang="en-US" smtClean="0"/>
              <a:t>7/18/20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3D4E2E6-204F-3A48-BD4B-B7CFDFDCD06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9152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B0A8D-F833-6F49-BEB6-600B684242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Using because and even though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1E84D-FC33-D349-8920-79EF4066F7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Showing relationships</a:t>
            </a:r>
          </a:p>
        </p:txBody>
      </p:sp>
    </p:spTree>
    <p:extLst>
      <p:ext uri="{BB962C8B-B14F-4D97-AF65-F5344CB8AC3E}">
        <p14:creationId xmlns:p14="http://schemas.microsoft.com/office/powerpoint/2010/main" val="2137113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F4151-0C70-4A4E-82BD-939D7EFC0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Because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189B3-7F83-9640-83AD-87FA778B9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Because is used to express expected results. Jadi,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mengggunakan</a:t>
            </a:r>
            <a:r>
              <a:rPr lang="en-US" dirty="0"/>
              <a:t> because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kata lain, because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kausalatif</a:t>
            </a:r>
            <a:r>
              <a:rPr lang="en-US" dirty="0"/>
              <a:t> (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).</a:t>
            </a:r>
          </a:p>
          <a:p>
            <a:r>
              <a:rPr lang="en-US" dirty="0"/>
              <a:t>Sample </a:t>
            </a:r>
          </a:p>
          <a:p>
            <a:pPr marL="0" indent="0">
              <a:buNone/>
            </a:pPr>
            <a:r>
              <a:rPr lang="en-US" dirty="0"/>
              <a:t>Because the </a:t>
            </a:r>
            <a:r>
              <a:rPr lang="en-US" dirty="0">
                <a:highlight>
                  <a:srgbClr val="FFFF00"/>
                </a:highlight>
              </a:rPr>
              <a:t>weather was cold</a:t>
            </a:r>
            <a:r>
              <a:rPr lang="en-US" dirty="0"/>
              <a:t>, I </a:t>
            </a:r>
            <a:r>
              <a:rPr lang="en-US" dirty="0">
                <a:highlight>
                  <a:srgbClr val="FFFF00"/>
                </a:highlight>
              </a:rPr>
              <a:t>didn’t swimming</a:t>
            </a:r>
          </a:p>
          <a:p>
            <a:pPr marL="0" indent="0">
              <a:buNone/>
            </a:pPr>
            <a:r>
              <a:rPr lang="en-US" dirty="0" err="1"/>
              <a:t>Becauase</a:t>
            </a:r>
            <a:r>
              <a:rPr lang="en-US" dirty="0"/>
              <a:t> I wasn’t </a:t>
            </a:r>
            <a:r>
              <a:rPr lang="en-US" dirty="0">
                <a:highlight>
                  <a:srgbClr val="FFFF00"/>
                </a:highlight>
              </a:rPr>
              <a:t>tired</a:t>
            </a:r>
            <a:r>
              <a:rPr lang="en-US" dirty="0"/>
              <a:t>, I </a:t>
            </a:r>
            <a:r>
              <a:rPr lang="en-US" dirty="0">
                <a:highlight>
                  <a:srgbClr val="FFFF00"/>
                </a:highlight>
              </a:rPr>
              <a:t>didn’t go to bed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Dua</a:t>
            </a:r>
            <a:r>
              <a:rPr lang="en-US" dirty="0"/>
              <a:t>.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diatas</a:t>
            </a:r>
            <a:r>
              <a:rPr lang="en-US" dirty="0"/>
              <a:t>,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kejadian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kausalatif</a:t>
            </a:r>
            <a:r>
              <a:rPr lang="en-US" dirty="0"/>
              <a:t>. Weather was cold……did not swimming,   not tired…….not got to bed</a:t>
            </a:r>
          </a:p>
        </p:txBody>
      </p:sp>
    </p:spTree>
    <p:extLst>
      <p:ext uri="{BB962C8B-B14F-4D97-AF65-F5344CB8AC3E}">
        <p14:creationId xmlns:p14="http://schemas.microsoft.com/office/powerpoint/2010/main" val="4037258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759E7-7288-F54A-AF2F-750C5CDE7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Still because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C62AD-7D83-3F46-B28E-E8F4F7623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words have similar meaning with because : </a:t>
            </a:r>
            <a:r>
              <a:rPr lang="en-US" dirty="0">
                <a:highlight>
                  <a:srgbClr val="FFFF00"/>
                </a:highlight>
              </a:rPr>
              <a:t>since, as, for the reason that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Sample </a:t>
            </a:r>
          </a:p>
          <a:p>
            <a:pPr marL="0" indent="0">
              <a:buNone/>
            </a:pPr>
            <a:r>
              <a:rPr lang="en-US" dirty="0"/>
              <a:t>He likes to walk in the snow </a:t>
            </a:r>
            <a:r>
              <a:rPr lang="en-US" dirty="0">
                <a:highlight>
                  <a:srgbClr val="FFFF00"/>
                </a:highlight>
              </a:rPr>
              <a:t>since </a:t>
            </a:r>
            <a:r>
              <a:rPr lang="en-US" dirty="0"/>
              <a:t>it is a special winter experience….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? </a:t>
            </a:r>
            <a:r>
              <a:rPr lang="en-US" dirty="0" err="1"/>
              <a:t>Kausalatif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I began love her </a:t>
            </a:r>
            <a:r>
              <a:rPr lang="en-US" dirty="0">
                <a:highlight>
                  <a:srgbClr val="FFFF00"/>
                </a:highlight>
              </a:rPr>
              <a:t>since </a:t>
            </a:r>
            <a:r>
              <a:rPr lang="en-US" dirty="0"/>
              <a:t>I know he is very beautiful…</a:t>
            </a:r>
            <a:r>
              <a:rPr lang="en-US" dirty="0" err="1"/>
              <a:t>waktu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He put on his parka </a:t>
            </a:r>
            <a:r>
              <a:rPr lang="en-US" dirty="0">
                <a:highlight>
                  <a:srgbClr val="FFFF00"/>
                </a:highlight>
              </a:rPr>
              <a:t>for</a:t>
            </a:r>
            <a:r>
              <a:rPr lang="en-US" dirty="0"/>
              <a:t> he felt cold</a:t>
            </a:r>
          </a:p>
        </p:txBody>
      </p:sp>
    </p:spTree>
    <p:extLst>
      <p:ext uri="{BB962C8B-B14F-4D97-AF65-F5344CB8AC3E}">
        <p14:creationId xmlns:p14="http://schemas.microsoft.com/office/powerpoint/2010/main" val="1740159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6A915-61B5-5144-BC79-B1628054C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0E7BE9-4A20-164F-AEFC-680AE23F1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other functions is a connective preposition, which relates additional (non-essential) information to the main clause.</a:t>
            </a:r>
          </a:p>
          <a:p>
            <a:r>
              <a:rPr lang="en-US" dirty="0"/>
              <a:t>Sample </a:t>
            </a:r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mayor declared a holiday = main clause </a:t>
            </a:r>
            <a:r>
              <a:rPr lang="en-US" dirty="0">
                <a:highlight>
                  <a:srgbClr val="FFFF00"/>
                </a:highlight>
              </a:rPr>
              <a:t>for the reason= because 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no one could get to work= supporting clause</a:t>
            </a:r>
          </a:p>
        </p:txBody>
      </p:sp>
    </p:spTree>
    <p:extLst>
      <p:ext uri="{BB962C8B-B14F-4D97-AF65-F5344CB8AC3E}">
        <p14:creationId xmlns:p14="http://schemas.microsoft.com/office/powerpoint/2010/main" val="1249437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E5B96-39E4-AB41-A628-2CCCEF98F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 though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C2481-2C1D-8F41-B670-D11E563D9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used to express unexpected results. Even though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because,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. Hal lain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kata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yang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tidak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2">
                    <a:lumMod val="75000"/>
                  </a:schemeClr>
                </a:solidFill>
              </a:rPr>
              <a:t>rasional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/>
              <a:t>Sample </a:t>
            </a:r>
          </a:p>
          <a:p>
            <a:r>
              <a:rPr lang="en-US" dirty="0"/>
              <a:t>Even though the weather was cold, I went swimming</a:t>
            </a:r>
          </a:p>
          <a:p>
            <a:r>
              <a:rPr lang="en-US" dirty="0"/>
              <a:t>Even though I was not tired, I went to bed</a:t>
            </a:r>
          </a:p>
        </p:txBody>
      </p:sp>
    </p:spTree>
    <p:extLst>
      <p:ext uri="{BB962C8B-B14F-4D97-AF65-F5344CB8AC3E}">
        <p14:creationId xmlns:p14="http://schemas.microsoft.com/office/powerpoint/2010/main" val="3527361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ADC17-B76F-934A-B126-CA056CE6E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Still though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0BF6E-D885-844F-AF39-241BB5816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Ada kata yang </a:t>
            </a:r>
            <a:r>
              <a:rPr lang="en-US" dirty="0" err="1"/>
              <a:t>memiliki</a:t>
            </a:r>
            <a:r>
              <a:rPr lang="en-US" dirty="0"/>
              <a:t> similar meaning </a:t>
            </a:r>
            <a:r>
              <a:rPr lang="en-US" dirty="0" err="1"/>
              <a:t>dengan</a:t>
            </a:r>
            <a:r>
              <a:rPr lang="en-US" dirty="0"/>
              <a:t> though: although, even though</a:t>
            </a:r>
          </a:p>
          <a:p>
            <a:pPr marL="0" indent="0">
              <a:buNone/>
            </a:pPr>
            <a:r>
              <a:rPr lang="en-US" dirty="0"/>
              <a:t>Sample</a:t>
            </a:r>
          </a:p>
          <a:p>
            <a:pPr marL="0" indent="0">
              <a:buNone/>
            </a:pPr>
            <a:r>
              <a:rPr lang="en-US" dirty="0"/>
              <a:t>Justin </a:t>
            </a:r>
            <a:r>
              <a:rPr lang="en-US" dirty="0">
                <a:highlight>
                  <a:srgbClr val="FFFF00"/>
                </a:highlight>
              </a:rPr>
              <a:t>rode his bike </a:t>
            </a:r>
            <a:r>
              <a:rPr lang="en-US" dirty="0"/>
              <a:t>to clinic = main clause even though the </a:t>
            </a:r>
            <a:r>
              <a:rPr lang="en-US" dirty="0">
                <a:highlight>
                  <a:srgbClr val="FFFF00"/>
                </a:highlight>
              </a:rPr>
              <a:t>snow was slippery= supporting </a:t>
            </a:r>
            <a:r>
              <a:rPr lang="en-US" dirty="0" err="1">
                <a:highlight>
                  <a:srgbClr val="FFFF00"/>
                </a:highlight>
              </a:rPr>
              <a:t>cluase</a:t>
            </a: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918544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D3867-9EC9-ED4F-AEE0-EDDC9D416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0E492-15D7-E54A-ADC7-7DEF0C3531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event thought </a:t>
            </a:r>
            <a:r>
              <a:rPr lang="en-US" dirty="0">
                <a:highlight>
                  <a:srgbClr val="FFFF00"/>
                </a:highlight>
              </a:rPr>
              <a:t>it was raining</a:t>
            </a:r>
            <a:r>
              <a:rPr lang="en-US" dirty="0"/>
              <a:t>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we went for a walk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…………it was raining, we did not go for a walk= because/since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This letter was delivered</a:t>
            </a:r>
            <a:r>
              <a:rPr lang="en-US" dirty="0"/>
              <a:t>……</a:t>
            </a:r>
            <a:r>
              <a:rPr lang="en-US" dirty="0">
                <a:highlight>
                  <a:srgbClr val="FFFF00"/>
                </a:highlight>
              </a:rPr>
              <a:t>it did not have enough postage</a:t>
            </a:r>
            <a:r>
              <a:rPr lang="en-US" dirty="0"/>
              <a:t>. Even though/although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Joe speaks Sundanese very well</a:t>
            </a:r>
            <a:r>
              <a:rPr lang="en-US" dirty="0"/>
              <a:t>….he live in </a:t>
            </a:r>
            <a:r>
              <a:rPr lang="en-US" dirty="0" err="1"/>
              <a:t>jawa</a:t>
            </a:r>
            <a:r>
              <a:rPr lang="en-US" dirty="0"/>
              <a:t> </a:t>
            </a:r>
            <a:r>
              <a:rPr lang="en-US" dirty="0" err="1"/>
              <a:t>timur</a:t>
            </a:r>
            <a:r>
              <a:rPr lang="en-US" dirty="0"/>
              <a:t> for a year. Even though/although</a:t>
            </a:r>
          </a:p>
        </p:txBody>
      </p:sp>
    </p:spTree>
    <p:extLst>
      <p:ext uri="{BB962C8B-B14F-4D97-AF65-F5344CB8AC3E}">
        <p14:creationId xmlns:p14="http://schemas.microsoft.com/office/powerpoint/2010/main" val="291449769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{5B70FE6D-72FB-9C4A-9369-C8C518C586E8}tf10001119</Template>
  <TotalTime>74</TotalTime>
  <Words>356</Words>
  <Application>Microsoft Macintosh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Gallery</vt:lpstr>
      <vt:lpstr>Using because and even though</vt:lpstr>
      <vt:lpstr>Because</vt:lpstr>
      <vt:lpstr>Still because</vt:lpstr>
      <vt:lpstr>Continue….</vt:lpstr>
      <vt:lpstr>Even though</vt:lpstr>
      <vt:lpstr>Still though</vt:lpstr>
      <vt:lpstr>Practice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because and even though</dc:title>
  <dc:creator>endang iryani</dc:creator>
  <cp:lastModifiedBy>endang iryani</cp:lastModifiedBy>
  <cp:revision>7</cp:revision>
  <dcterms:created xsi:type="dcterms:W3CDTF">2020-07-18T02:39:45Z</dcterms:created>
  <dcterms:modified xsi:type="dcterms:W3CDTF">2020-07-18T03:53:51Z</dcterms:modified>
</cp:coreProperties>
</file>